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3"/>
    <p:sldId id="414" r:id="rId4"/>
    <p:sldId id="423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0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7360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4184" userDrawn="1">
          <p15:clr>
            <a:srgbClr val="A4A3A4"/>
          </p15:clr>
        </p15:guide>
        <p15:guide id="6" pos="2543" userDrawn="1">
          <p15:clr>
            <a:srgbClr val="A4A3A4"/>
          </p15:clr>
        </p15:guide>
        <p15:guide id="7" pos="51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FE552E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1990"/>
        <p:guide pos="288"/>
        <p:guide pos="7360"/>
        <p:guide orient="horz" pos="637"/>
        <p:guide orient="horz" pos="4184"/>
        <p:guide pos="2543"/>
        <p:guide pos="51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tags" Target="../tags/tag25.xml"/><Relationship Id="rId7" Type="http://schemas.openxmlformats.org/officeDocument/2006/relationships/image" Target="../media/image7.jpeg"/><Relationship Id="rId6" Type="http://schemas.openxmlformats.org/officeDocument/2006/relationships/tags" Target="../tags/tag24.xml"/><Relationship Id="rId5" Type="http://schemas.openxmlformats.org/officeDocument/2006/relationships/image" Target="../media/image6.jpe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image" Target="../media/image11.png"/><Relationship Id="rId14" Type="http://schemas.openxmlformats.org/officeDocument/2006/relationships/tags" Target="../tags/tag28.xml"/><Relationship Id="rId13" Type="http://schemas.openxmlformats.org/officeDocument/2006/relationships/image" Target="../media/image10.png"/><Relationship Id="rId12" Type="http://schemas.openxmlformats.org/officeDocument/2006/relationships/tags" Target="../tags/tag27.xml"/><Relationship Id="rId11" Type="http://schemas.openxmlformats.org/officeDocument/2006/relationships/image" Target="../media/image9.png"/><Relationship Id="rId10" Type="http://schemas.openxmlformats.org/officeDocument/2006/relationships/tags" Target="../tags/tag26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12190"/>
            <a:ext cx="1128776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广州从化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赛车场地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997575"/>
            <a:ext cx="11287760" cy="85979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776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广州从化赛车场地，位于广州从化区江埔街七星岗路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644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号，是广东省第一条国际标准卡丁车赛道、国内第一条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MiniGP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赛道。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2024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年赛车场还举办中国卡丁车耐力锦标赛、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FIM Mini GP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中国站、广东省场地摩托车锦标赛。赛道总长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公里，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个弯，配有室内会议室。空场面积共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7800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平米。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可用于举办汽车赛事、试乘试驾活动、汽车性能测试及驾控培训等。</a:t>
            </a:r>
            <a:endParaRPr lang="zh-CN" alt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40980" y="3822700"/>
            <a:ext cx="41040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万元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 dirty="0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 dirty="0">
                <a:latin typeface="+mn-ea"/>
                <a:cs typeface="+mn-ea"/>
              </a:rPr>
              <a:t>赛道总长</a:t>
            </a:r>
            <a:r>
              <a:rPr lang="en-US" altLang="zh-CN" sz="1200" dirty="0">
                <a:latin typeface="+mn-ea"/>
                <a:cs typeface="+mn-ea"/>
              </a:rPr>
              <a:t>1.2</a:t>
            </a:r>
            <a:r>
              <a:rPr lang="zh-CN" altLang="en-US" sz="1200" dirty="0">
                <a:latin typeface="+mn-ea"/>
                <a:cs typeface="+mn-ea"/>
              </a:rPr>
              <a:t>公里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</a:rPr>
              <a:t>共</a:t>
            </a:r>
            <a:r>
              <a:rPr lang="en-US" altLang="zh-CN" sz="1200" dirty="0">
                <a:latin typeface="+mn-ea"/>
                <a:cs typeface="+mn-ea"/>
              </a:rPr>
              <a:t>15</a:t>
            </a:r>
            <a:r>
              <a:rPr lang="zh-CN" altLang="en-US" sz="1200" dirty="0">
                <a:latin typeface="+mn-ea"/>
                <a:cs typeface="+mn-ea"/>
              </a:rPr>
              <a:t>个弯，空场面积共</a:t>
            </a:r>
            <a:r>
              <a:rPr lang="en-US" altLang="zh-CN" sz="1200" dirty="0">
                <a:latin typeface="+mn-ea"/>
                <a:cs typeface="+mn-ea"/>
              </a:rPr>
              <a:t>7800</a:t>
            </a:r>
            <a:r>
              <a:rPr lang="zh-CN" altLang="en-US" sz="1200" dirty="0">
                <a:latin typeface="+mn-ea"/>
                <a:cs typeface="+mn-ea"/>
              </a:rPr>
              <a:t>平米</a:t>
            </a:r>
            <a:endParaRPr lang="zh-CN" altLang="en-US" sz="12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380v/100kw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接水方便</a:t>
            </a:r>
            <a:endParaRPr sz="12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 dirty="0">
                <a:solidFill>
                  <a:schemeClr val="tx1"/>
                </a:solidFill>
                <a:latin typeface="+mn-ea"/>
                <a:cs typeface="+mn-ea"/>
              </a:rPr>
              <a:t>会议室</a:t>
            </a:r>
            <a:endParaRPr lang="zh-CN" sz="12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广州从化赛车场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" y="1123950"/>
            <a:ext cx="6948170" cy="49149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7840980" y="1011555"/>
            <a:ext cx="3843020" cy="2371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19125" y="3359150"/>
            <a:ext cx="30200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147685" y="3359150"/>
            <a:ext cx="3536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5060950" y="3359150"/>
            <a:ext cx="1945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1170" y="1011555"/>
            <a:ext cx="3639185" cy="2275205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4162425" y="1010920"/>
            <a:ext cx="3933190" cy="227520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8147685" y="1011555"/>
            <a:ext cx="3663950" cy="22752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457200" y="3707130"/>
            <a:ext cx="3657600" cy="23063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383" r="935"/>
          <a:stretch>
            <a:fillRect/>
          </a:stretch>
        </p:blipFill>
        <p:spPr>
          <a:xfrm>
            <a:off x="4161790" y="3707130"/>
            <a:ext cx="3942080" cy="23063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8147050" y="3707130"/>
            <a:ext cx="3655695" cy="229870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619125" y="6085840"/>
            <a:ext cx="30200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媒体拍摄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7"/>
            </p:custDataLst>
          </p:nvPr>
        </p:nvSpPr>
        <p:spPr>
          <a:xfrm>
            <a:off x="8147685" y="6085840"/>
            <a:ext cx="3536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媒体拍摄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5060950" y="6085840"/>
            <a:ext cx="1945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媒体拍摄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1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1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2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3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4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5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6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7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8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9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31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DOCER_TEMPLATE_OPEN_ONCE_MARK" val="1"/>
  <p:tag name="COMMONDATA" val="eyJoZGlkIjoiZWMzNTVlMTI5YThkMWMzZjQ1MzliM2IzMmJjOGRkNmYifQ=="/>
  <p:tag name="KSO_WPP_MARK_KEY" val="11c77143-db28-498e-ab27-c0900039a6c7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WPS 演示</Application>
  <PresentationFormat>宽屏</PresentationFormat>
  <Paragraphs>21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广州从化 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哈尔滨水一方试驾场地试驾场地</dc:title>
  <dc:creator/>
  <cp:lastModifiedBy>海燕不会长心</cp:lastModifiedBy>
  <cp:revision>279</cp:revision>
  <dcterms:created xsi:type="dcterms:W3CDTF">2019-06-19T02:08:00Z</dcterms:created>
  <dcterms:modified xsi:type="dcterms:W3CDTF">2025-03-18T06:34:50Z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F9A3CC92C1904D349E7047435F034C00</vt:lpwstr>
  </property>
</Properties>
</file>