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2128" userDrawn="1">
          <p15:clr>
            <a:srgbClr val="A4A3A4"/>
          </p15:clr>
        </p15:guide>
        <p15:guide id="2" pos="3882" userDrawn="1">
          <p15:clr>
            <a:srgbClr val="A4A3A4"/>
          </p15:clr>
        </p15:guide>
        <p15:guide id="3" orient="horz" pos="2331" userDrawn="1">
          <p15:clr>
            <a:srgbClr val="A4A3A4"/>
          </p15:clr>
        </p15:guide>
        <p15:guide id="4" pos="294" userDrawn="1">
          <p15:clr>
            <a:srgbClr val="A4A3A4"/>
          </p15:clr>
        </p15:guide>
        <p15:guide id="5" pos="7439" userDrawn="1">
          <p15:clr>
            <a:srgbClr val="A4A3A4"/>
          </p15:clr>
        </p15:guide>
        <p15:guide id="6" orient="horz" pos="636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38" userDrawn="1">
          <p15:clr>
            <a:srgbClr val="A4A3A4"/>
          </p15:clr>
        </p15:guide>
        <p15:guide id="14" pos="5218" userDrawn="1">
          <p15:clr>
            <a:srgbClr val="A4A3A4"/>
          </p15:clr>
        </p15:guide>
        <p15:guide id="10" orient="horz" pos="3023" userDrawn="1">
          <p15:clr>
            <a:srgbClr val="A4A3A4"/>
          </p15:clr>
        </p15:guide>
        <p15:guide id="11" orient="horz" pos="889" userDrawn="1">
          <p15:clr>
            <a:srgbClr val="A4A3A4"/>
          </p15:clr>
        </p15:guide>
        <p15:guide id="13" pos="2549" userDrawn="1">
          <p15:clr>
            <a:srgbClr val="A4A3A4"/>
          </p15:clr>
        </p15:guide>
        <p15:guide id="16" orient="horz" pos="3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8"/>
        <p:guide pos="3882"/>
        <p:guide orient="horz" pos="2331"/>
        <p:guide pos="294"/>
        <p:guide pos="7439"/>
        <p:guide orient="horz" pos="636"/>
        <p:guide orient="horz" pos="3382"/>
        <p:guide orient="horz" pos="1038"/>
        <p:guide pos="5218"/>
        <p:guide orient="horz" pos="3023"/>
        <p:guide orient="horz" pos="889"/>
        <p:guide pos="2549"/>
        <p:guide orient="horz" pos="37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image" Target="../media/image7.png"/><Relationship Id="rId7" Type="http://schemas.openxmlformats.org/officeDocument/2006/relationships/tags" Target="../tags/tag24.xml"/><Relationship Id="rId6" Type="http://schemas.openxmlformats.org/officeDocument/2006/relationships/image" Target="../media/image6.png"/><Relationship Id="rId5" Type="http://schemas.openxmlformats.org/officeDocument/2006/relationships/tags" Target="../tags/tag23.xml"/><Relationship Id="rId4" Type="http://schemas.openxmlformats.org/officeDocument/2006/relationships/image" Target="../media/image5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92125" y="1012190"/>
            <a:ext cx="11339195" cy="584263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92760" y="5369560"/>
            <a:ext cx="113258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7680" y="1012190"/>
            <a:ext cx="1134364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558165" y="1012190"/>
            <a:ext cx="11236325" cy="635000"/>
          </a:xfrm>
        </p:spPr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重庆圣名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试驾场地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2125" y="5841365"/>
            <a:ext cx="11325860" cy="1013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重庆圣名试驾场地，位于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重庆市渝北区宝圣湖街道，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长130米 宽70米 总面积10000平米 全封闭 水泥硬化，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适合汽车试乘试驾活动。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042910" y="3586480"/>
            <a:ext cx="37750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en-US" altLang="zh-CN" sz="1200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3</a:t>
            </a:r>
            <a:r>
              <a:rPr lang="zh-CN" altLang="en-US" sz="1200"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130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米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70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米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10000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平米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全封闭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水泥硬化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重庆圣名试驾场地-01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5" y="1066800"/>
            <a:ext cx="6920230" cy="48952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18371"/>
          <a:stretch>
            <a:fillRect/>
          </a:stretch>
        </p:blipFill>
        <p:spPr>
          <a:xfrm>
            <a:off x="8034655" y="1028065"/>
            <a:ext cx="3775710" cy="2349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9115" y="4832350"/>
            <a:ext cx="3572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8281670" y="4798695"/>
            <a:ext cx="36334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358640" y="4812665"/>
            <a:ext cx="37617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" y="1895475"/>
            <a:ext cx="3909695" cy="26396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24375" y="1895475"/>
            <a:ext cx="3596640" cy="26396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281670" y="1895475"/>
            <a:ext cx="3519805" cy="263906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414.15,&quot;left&quot;:34.45,&quot;top&quot;:79.45,&quot;width&quot;:897.05}"/>
</p:tagLst>
</file>

<file path=ppt/tags/tag21.xml><?xml version="1.0" encoding="utf-8"?>
<p:tagLst xmlns:p="http://schemas.openxmlformats.org/presentationml/2006/main">
  <p:tag name="KSO_WM_DIAGRAM_VIRTUALLY_FRAME" val="{&quot;height&quot;:414.15,&quot;left&quot;:34.45,&quot;top&quot;:79.45,&quot;width&quot;:903.75}"/>
</p:tagLst>
</file>

<file path=ppt/tags/tag22.xml><?xml version="1.0" encoding="utf-8"?>
<p:tagLst xmlns:p="http://schemas.openxmlformats.org/presentationml/2006/main">
  <p:tag name="KSO_WM_DIAGRAM_VIRTUALLY_FRAME" val="{&quot;height&quot;:414.15,&quot;left&quot;:34.45,&quot;top&quot;:79.45,&quot;width&quot;:903.75}"/>
</p:tagLst>
</file>

<file path=ppt/tags/tag23.xml><?xml version="1.0" encoding="utf-8"?>
<p:tagLst xmlns:p="http://schemas.openxmlformats.org/presentationml/2006/main">
  <p:tag name="KSO_WM_DIAGRAM_VIRTUALLY_FRAME" val="{&quot;height&quot;:414.15,&quot;left&quot;:34.45,&quot;top&quot;:79.45,&quot;width&quot;:903.75}"/>
</p:tagLst>
</file>

<file path=ppt/tags/tag24.xml><?xml version="1.0" encoding="utf-8"?>
<p:tagLst xmlns:p="http://schemas.openxmlformats.org/presentationml/2006/main">
  <p:tag name="KSO_WM_DIAGRAM_VIRTUALLY_FRAME" val="{&quot;height&quot;:414.15,&quot;left&quot;:34.45,&quot;top&quot;:79.45,&quot;width&quot;:903.75}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WPS 演示</Application>
  <PresentationFormat>宽屏</PresentationFormat>
  <Paragraphs>15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合肥园博园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230</cp:revision>
  <dcterms:created xsi:type="dcterms:W3CDTF">2019-06-19T02:08:00Z</dcterms:created>
  <dcterms:modified xsi:type="dcterms:W3CDTF">2025-03-26T05:13:19Z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3E3BD9E98B624B108D4A6BD97F7593CE_12</vt:lpwstr>
  </property>
</Properties>
</file>