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19" r:id="rId3"/>
    <p:sldId id="414" r:id="rId5"/>
    <p:sldId id="422" r:id="rId6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84" userDrawn="1">
          <p15:clr>
            <a:srgbClr val="A4A3A4"/>
          </p15:clr>
        </p15:guide>
        <p15:guide id="2" pos="270" userDrawn="1">
          <p15:clr>
            <a:srgbClr val="A4A3A4"/>
          </p15:clr>
        </p15:guide>
        <p15:guide id="3" pos="7445" userDrawn="1">
          <p15:clr>
            <a:srgbClr val="A4A3A4"/>
          </p15:clr>
        </p15:guide>
        <p15:guide id="4" orient="horz" pos="637" userDrawn="1">
          <p15:clr>
            <a:srgbClr val="A4A3A4"/>
          </p15:clr>
        </p15:guide>
        <p15:guide id="5" orient="horz" pos="3937" userDrawn="1">
          <p15:clr>
            <a:srgbClr val="A4A3A4"/>
          </p15:clr>
        </p15:guide>
        <p15:guide id="6" pos="2531" userDrawn="1">
          <p15:clr>
            <a:srgbClr val="A4A3A4"/>
          </p15:clr>
        </p15:guide>
        <p15:guide id="7" pos="51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484"/>
        <p:guide pos="270"/>
        <p:guide pos="7445"/>
        <p:guide orient="horz" pos="637"/>
        <p:guide orient="horz" pos="3937"/>
        <p:guide pos="2531"/>
        <p:guide pos="513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 descr="4-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41325" y="970280"/>
            <a:ext cx="11359515" cy="588772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>
                <a:solidFill>
                  <a:schemeClr val="bg1"/>
                </a:solidFill>
              </a:rPr>
              <a:t>太原尧城机场</a:t>
            </a:r>
            <a:r>
              <a:rPr lang="en-US" altLang="zh-CN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试驾场地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69265" y="5396230"/>
            <a:ext cx="11346815" cy="1461770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28625" y="5904865"/>
            <a:ext cx="1128585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太原尧城机场试驾场地为通用机场，位于太原市清徐县孟封镇境内，占地面积1200亩。是山西省内建设标准较高、运行条件较好的通用机场，具备通航短途运输飞行的基本保障条件，已取得A1类通用机场资质。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osogoo070610145254706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8153400" y="1200150"/>
            <a:ext cx="3663315" cy="253746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153400" y="3943350"/>
            <a:ext cx="366585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</a:rPr>
              <a:t>场地面积：</a:t>
            </a:r>
            <a:r>
              <a:rPr lang="zh-CN" altLang="en-US" sz="1200">
                <a:latin typeface="+mn-ea"/>
                <a:cs typeface="+mn-ea"/>
                <a:sym typeface="+mn-ea"/>
              </a:rPr>
              <a:t>柏油区域：</a:t>
            </a:r>
            <a:r>
              <a:rPr lang="en-US" altLang="zh-CN" sz="1200">
                <a:latin typeface="+mn-ea"/>
                <a:cs typeface="+mn-ea"/>
                <a:sym typeface="+mn-ea"/>
              </a:rPr>
              <a:t>长</a:t>
            </a:r>
            <a:r>
              <a:rPr lang="en-US" sz="1200">
                <a:latin typeface="+mn-ea"/>
                <a:cs typeface="+mn-ea"/>
                <a:sym typeface="+mn-ea"/>
              </a:rPr>
              <a:t>220</a:t>
            </a:r>
            <a:r>
              <a:rPr lang="en-US" altLang="zh-CN" sz="1200">
                <a:latin typeface="+mn-ea"/>
                <a:cs typeface="+mn-ea"/>
                <a:sym typeface="+mn-ea"/>
              </a:rPr>
              <a:t>m 宽180m  总面积39600㎡ </a:t>
            </a:r>
            <a:r>
              <a:rPr lang="zh-CN" altLang="en-US" sz="1200">
                <a:latin typeface="+mn-ea"/>
                <a:cs typeface="+mn-ea"/>
                <a:sym typeface="+mn-ea"/>
              </a:rPr>
              <a:t>中间有</a:t>
            </a:r>
            <a:r>
              <a:rPr lang="en-US" altLang="zh-CN" sz="1200">
                <a:latin typeface="+mn-ea"/>
                <a:cs typeface="+mn-ea"/>
                <a:sym typeface="+mn-ea"/>
              </a:rPr>
              <a:t>60m</a:t>
            </a:r>
            <a:r>
              <a:rPr lang="zh-CN" altLang="en-US" sz="1200">
                <a:latin typeface="+mn-ea"/>
                <a:cs typeface="+mn-ea"/>
                <a:sym typeface="+mn-ea"/>
              </a:rPr>
              <a:t>宽的水泥硬化区域；</a:t>
            </a:r>
            <a:r>
              <a:rPr lang="zh-CN" altLang="en-US" sz="1200">
                <a:latin typeface="+mn-ea"/>
                <a:cs typeface="+mn-ea"/>
                <a:sym typeface="+mn-ea"/>
              </a:rPr>
              <a:t>跑道：</a:t>
            </a:r>
            <a:r>
              <a:rPr lang="en-US" altLang="zh-CN" sz="1200">
                <a:latin typeface="+mn-ea"/>
                <a:cs typeface="+mn-ea"/>
                <a:sym typeface="+mn-ea"/>
              </a:rPr>
              <a:t>长</a:t>
            </a:r>
            <a:r>
              <a:rPr lang="en-US" sz="1200">
                <a:latin typeface="+mn-ea"/>
                <a:cs typeface="+mn-ea"/>
                <a:sym typeface="+mn-ea"/>
              </a:rPr>
              <a:t>1800</a:t>
            </a:r>
            <a:r>
              <a:rPr lang="en-US" altLang="zh-CN" sz="1200">
                <a:latin typeface="+mn-ea"/>
                <a:cs typeface="+mn-ea"/>
                <a:sym typeface="+mn-ea"/>
              </a:rPr>
              <a:t>m 宽45m </a:t>
            </a:r>
            <a:r>
              <a:rPr lang="zh-CN" altLang="en-US" sz="1200">
                <a:latin typeface="+mn-ea"/>
                <a:cs typeface="+mn-ea"/>
                <a:sym typeface="+mn-ea"/>
              </a:rPr>
              <a:t>；停机坪：总面积</a:t>
            </a:r>
            <a:r>
              <a:rPr lang="en-US" altLang="zh-CN" sz="1200">
                <a:latin typeface="+mn-ea"/>
                <a:cs typeface="+mn-ea"/>
                <a:sym typeface="+mn-ea"/>
              </a:rPr>
              <a:t>3</a:t>
            </a:r>
            <a:r>
              <a:rPr lang="en-US" altLang="zh-CN" sz="1200">
                <a:latin typeface="+mn-ea"/>
                <a:cs typeface="+mn-ea"/>
                <a:sym typeface="+mn-ea"/>
              </a:rPr>
              <a:t>0000㎡ </a:t>
            </a:r>
            <a:r>
              <a:rPr lang="en-US" altLang="zh-CN" sz="1200">
                <a:latin typeface="+mn-ea"/>
                <a:cs typeface="+mn-ea"/>
              </a:rPr>
              <a:t>全封闭</a:t>
            </a:r>
            <a:endParaRPr lang="en-US" altLang="zh-CN" sz="1200"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供电供水：</a:t>
            </a:r>
            <a:r>
              <a:rPr lang="en-US" altLang="zh-CN" sz="1200">
                <a:latin typeface="+mn-ea"/>
                <a:cs typeface="+mn-ea"/>
                <a:sym typeface="+mn-ea"/>
              </a:rPr>
              <a:t>380v/180kw </a:t>
            </a:r>
            <a:r>
              <a:rPr lang="zh-CN" altLang="en-US" sz="1200">
                <a:latin typeface="+mn-ea"/>
                <a:cs typeface="+mn-ea"/>
                <a:sym typeface="+mn-ea"/>
              </a:rPr>
              <a:t>方便接水</a:t>
            </a:r>
            <a:endParaRPr lang="zh-CN" altLang="en-US" sz="1200"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</a:rPr>
              <a:t>配套设施：</a:t>
            </a:r>
            <a:r>
              <a:rPr lang="zh-CN" altLang="en-US" sz="1200">
                <a:latin typeface="+mn-ea"/>
                <a:cs typeface="+mn-ea"/>
              </a:rPr>
              <a:t>停车位</a:t>
            </a:r>
            <a:r>
              <a:rPr lang="en-US" altLang="zh-CN" sz="1200">
                <a:latin typeface="+mn-ea"/>
                <a:cs typeface="+mn-ea"/>
              </a:rPr>
              <a:t> </a:t>
            </a:r>
            <a:r>
              <a:rPr lang="zh-CN" altLang="en-US" sz="1200">
                <a:latin typeface="+mn-ea"/>
                <a:cs typeface="+mn-ea"/>
              </a:rPr>
              <a:t>固定洗手间</a:t>
            </a:r>
            <a:endParaRPr lang="zh-CN" altLang="en-US" sz="1200">
              <a:latin typeface="+mn-ea"/>
              <a:cs typeface="+mn-ea"/>
            </a:endParaRPr>
          </a:p>
        </p:txBody>
      </p:sp>
      <p:pic>
        <p:nvPicPr>
          <p:cNvPr id="3" name="图片 2" descr="太原尧城机场试驾场地-双水印-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00" y="1345565"/>
            <a:ext cx="7183120" cy="50806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" name="图片 17" descr="osogoo070610141361099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307340" y="3904615"/>
            <a:ext cx="3769360" cy="2552065"/>
          </a:xfrm>
          <a:prstGeom prst="rect">
            <a:avLst/>
          </a:prstGeom>
        </p:spPr>
      </p:pic>
      <p:pic>
        <p:nvPicPr>
          <p:cNvPr id="20" name="图片 19" descr="osogoo07061014525470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197850" y="3943350"/>
            <a:ext cx="3866515" cy="2508885"/>
          </a:xfrm>
          <a:prstGeom prst="rect">
            <a:avLst/>
          </a:prstGeom>
        </p:spPr>
      </p:pic>
      <p:pic>
        <p:nvPicPr>
          <p:cNvPr id="19" name="图片 18" descr="osogoo07061014478975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257675" y="3914775"/>
            <a:ext cx="3790950" cy="2541270"/>
          </a:xfrm>
          <a:prstGeom prst="rect">
            <a:avLst/>
          </a:prstGeom>
        </p:spPr>
      </p:pic>
      <p:pic>
        <p:nvPicPr>
          <p:cNvPr id="6" name="图片 5" descr="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92100" y="1012190"/>
            <a:ext cx="3780790" cy="2518410"/>
          </a:xfrm>
          <a:prstGeom prst="rect">
            <a:avLst/>
          </a:prstGeom>
        </p:spPr>
      </p:pic>
      <p:pic>
        <p:nvPicPr>
          <p:cNvPr id="7" name="图片 6" descr="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276090" y="1020445"/>
            <a:ext cx="3769995" cy="2510790"/>
          </a:xfrm>
          <a:prstGeom prst="rect">
            <a:avLst/>
          </a:prstGeom>
        </p:spPr>
      </p:pic>
      <p:pic>
        <p:nvPicPr>
          <p:cNvPr id="10" name="图片 9" descr="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214995" y="1017270"/>
            <a:ext cx="3822700" cy="2513330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307340" y="6463665"/>
            <a:ext cx="37655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奔驰全品牌试驾体验日</a:t>
            </a:r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190640" y="3580448"/>
            <a:ext cx="35763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场地实景图</a:t>
            </a:r>
            <a:endParaRPr 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318410" y="3580448"/>
            <a:ext cx="36410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场地实景图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223885" y="6463665"/>
            <a:ext cx="39071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场地实景图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294915" y="6463665"/>
            <a:ext cx="36410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奔驰全品牌试驾体验日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48085" y="3580448"/>
            <a:ext cx="36283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场地实景图</a:t>
            </a:r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1.xml><?xml version="1.0" encoding="utf-8"?>
<p:tagLst xmlns:p="http://schemas.openxmlformats.org/presentationml/2006/main">
  <p:tag name="COMMONDATA" val="eyJoZGlkIjoiZWMzNTVlMTI5YThkMWMzZjQ1MzliM2IzMmJjOGRkNmYifQ=="/>
  <p:tag name="KSO_WPP_MARK_KEY" val="e6f34797-96dc-4e96-a2d5-416429aa730c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270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太原尧城机场 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海燕不会长心</cp:lastModifiedBy>
  <cp:revision>293</cp:revision>
  <dcterms:created xsi:type="dcterms:W3CDTF">2019-06-19T02:08:00Z</dcterms:created>
  <dcterms:modified xsi:type="dcterms:W3CDTF">2025-04-03T07:58:02Z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2052-12.1.0.20305</vt:lpwstr>
  </property>
  <property fmtid="{D5CDD505-2E9C-101B-9397-08002B2CF9AE}" pid="3" name="ICV">
    <vt:lpwstr>F9A3CC92C1904D349E7047435F034C00</vt:lpwstr>
  </property>
</Properties>
</file>