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256" userDrawn="1">
          <p15:clr>
            <a:srgbClr val="A4A3A4"/>
          </p15:clr>
        </p15:guide>
        <p15:guide id="3" pos="7446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316" userDrawn="1">
          <p15:clr>
            <a:srgbClr val="A4A3A4"/>
          </p15:clr>
        </p15:guide>
        <p15:guide id="6" orient="horz" pos="1153" userDrawn="1">
          <p15:clr>
            <a:srgbClr val="A4A3A4"/>
          </p15:clr>
        </p15:guide>
        <p15:guide id="7" pos="5068" userDrawn="1">
          <p15:clr>
            <a:srgbClr val="A4A3A4"/>
          </p15:clr>
        </p15:guide>
        <p15:guide id="8" orient="horz" pos="3162" userDrawn="1">
          <p15:clr>
            <a:srgbClr val="A4A3A4"/>
          </p15:clr>
        </p15:guide>
        <p15:guide id="9" orient="horz" pos="2573" userDrawn="1">
          <p15:clr>
            <a:srgbClr val="A4A3A4"/>
          </p15:clr>
        </p15:guide>
        <p15:guide id="10" orient="horz" pos="872" userDrawn="1">
          <p15:clr>
            <a:srgbClr val="A4A3A4"/>
          </p15:clr>
        </p15:guide>
        <p15:guide id="11" orient="horz" pos="3712" userDrawn="1">
          <p15:clr>
            <a:srgbClr val="A4A3A4"/>
          </p15:clr>
        </p15:guide>
        <p15:guide id="12" pos="4948" userDrawn="1">
          <p15:clr>
            <a:srgbClr val="A4A3A4"/>
          </p15:clr>
        </p15:guide>
        <p15:guide id="13" pos="73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88"/>
        <p:guide pos="256"/>
        <p:guide pos="7446"/>
        <p:guide orient="horz" pos="637"/>
        <p:guide orient="horz" pos="3316"/>
        <p:guide orient="horz" pos="1153"/>
        <p:guide pos="5068"/>
        <p:guide orient="horz" pos="3162"/>
        <p:guide orient="horz" pos="2573"/>
        <p:guide orient="horz" pos="872"/>
        <p:guide orient="horz" pos="3712"/>
        <p:guide pos="4948"/>
        <p:guide pos="737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190109164935"/>
          <p:cNvPicPr>
            <a:picLocks noChangeAspect="1"/>
          </p:cNvPicPr>
          <p:nvPr/>
        </p:nvPicPr>
        <p:blipFill>
          <a:blip r:embed="rId1"/>
          <a:srcRect b="3615"/>
          <a:stretch>
            <a:fillRect/>
          </a:stretch>
        </p:blipFill>
        <p:spPr>
          <a:xfrm>
            <a:off x="417830" y="1021080"/>
            <a:ext cx="11404600" cy="58413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重庆际华园</a:t>
            </a:r>
            <a:r>
              <a:rPr lang="zh-CN" altLang="en-US" sz="2800">
                <a:solidFill>
                  <a:schemeClr val="bg1"/>
                </a:solidFill>
              </a:rPr>
              <a:t>试驾场地</a:t>
            </a:r>
            <a:endParaRPr lang="zh-CN" altLang="en-US" sz="280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195" y="5369560"/>
            <a:ext cx="113976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818505"/>
            <a:ext cx="750252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重庆际华园试驾场地位于重庆市渝北区龙兴镇际华园南路188号。交通便利，距离重庆江北国际机场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35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分钟车程。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配套设施完善，是汽车厂商试乘试驾活动的最优选择。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8047990" y="4064000"/>
            <a:ext cx="342201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长2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0m 宽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m 总面积约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16000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柏油地面 全封闭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供电供水：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380v/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100KW 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方便接水 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j-ea"/>
                <a:ea typeface="+mj-ea"/>
                <a:cs typeface="+mj-ea"/>
              </a:rPr>
              <a:t> </a:t>
            </a:r>
            <a:r>
              <a:rPr lang="zh-CN" altLang="en-US" sz="1200">
                <a:latin typeface="+mj-ea"/>
                <a:ea typeface="+mj-ea"/>
                <a:cs typeface="+mj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j-ea"/>
              <a:ea typeface="+mj-ea"/>
              <a:cs typeface="+mj-ea"/>
            </a:endParaRPr>
          </a:p>
        </p:txBody>
      </p:sp>
      <p:pic>
        <p:nvPicPr>
          <p:cNvPr id="3" name="图片 2" descr="bf64dad7d058309d51270429161dd8a"/>
          <p:cNvPicPr>
            <a:picLocks noChangeAspect="1"/>
          </p:cNvPicPr>
          <p:nvPr/>
        </p:nvPicPr>
        <p:blipFill>
          <a:blip r:embed="rId1"/>
          <a:srcRect t="9649" r="8727" b="17653"/>
          <a:stretch>
            <a:fillRect/>
          </a:stretch>
        </p:blipFill>
        <p:spPr>
          <a:xfrm>
            <a:off x="8047990" y="1830705"/>
            <a:ext cx="3421380" cy="1954530"/>
          </a:xfrm>
          <a:prstGeom prst="rect">
            <a:avLst/>
          </a:prstGeom>
        </p:spPr>
      </p:pic>
      <p:pic>
        <p:nvPicPr>
          <p:cNvPr id="4" name="图片 3" descr="重庆际华园试驾场地-双水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35" y="1011555"/>
            <a:ext cx="7280275" cy="51498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内容占位符 7" descr="7fca16dee07a71b191611e1143c6e0e"/>
          <p:cNvPicPr>
            <a:picLocks noChangeAspect="1"/>
          </p:cNvPicPr>
          <p:nvPr>
            <p:ph sz="half" idx="1"/>
          </p:nvPr>
        </p:nvPicPr>
        <p:blipFill>
          <a:blip r:embed="rId1"/>
          <a:srcRect l="3842"/>
          <a:stretch>
            <a:fillRect/>
          </a:stretch>
        </p:blipFill>
        <p:spPr>
          <a:xfrm>
            <a:off x="424815" y="1386205"/>
            <a:ext cx="3575685" cy="1943735"/>
          </a:xfrm>
          <a:prstGeom prst="rect">
            <a:avLst/>
          </a:prstGeom>
        </p:spPr>
      </p:pic>
      <p:pic>
        <p:nvPicPr>
          <p:cNvPr id="7" name="图片 6" descr="bf64dad7d058309d51270429161dd8a"/>
          <p:cNvPicPr>
            <a:picLocks noChangeAspect="1"/>
          </p:cNvPicPr>
          <p:nvPr/>
        </p:nvPicPr>
        <p:blipFill>
          <a:blip r:embed="rId2"/>
          <a:srcRect t="9649" r="8727" b="17653"/>
          <a:stretch>
            <a:fillRect/>
          </a:stretch>
        </p:blipFill>
        <p:spPr>
          <a:xfrm>
            <a:off x="4240530" y="1385570"/>
            <a:ext cx="3387090" cy="19640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13790" y="3328670"/>
            <a:ext cx="21971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梅赛德斯奔驰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英雄训练营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72100" y="3328670"/>
            <a:ext cx="1456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长安汽车试驾会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5" name="图片 4" descr="timg (1)"/>
          <p:cNvPicPr>
            <a:picLocks noChangeAspect="1"/>
          </p:cNvPicPr>
          <p:nvPr/>
        </p:nvPicPr>
        <p:blipFill>
          <a:blip r:embed="rId3"/>
          <a:srcRect t="17518" b="17518"/>
          <a:stretch>
            <a:fillRect/>
          </a:stretch>
        </p:blipFill>
        <p:spPr>
          <a:xfrm>
            <a:off x="7858125" y="1385570"/>
            <a:ext cx="3847465" cy="196405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996045" y="3328670"/>
            <a:ext cx="15697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吉利博越汽车试驾会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rcRect t="6477"/>
          <a:stretch>
            <a:fillRect/>
          </a:stretch>
        </p:blipFill>
        <p:spPr>
          <a:xfrm>
            <a:off x="407035" y="3799205"/>
            <a:ext cx="3593465" cy="207137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647190" y="5887720"/>
            <a:ext cx="15252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东南汽车试驾会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11" name="图片 10" descr="13850803_3.webp_meitu_1"/>
          <p:cNvPicPr>
            <a:picLocks noChangeAspect="1"/>
          </p:cNvPicPr>
          <p:nvPr/>
        </p:nvPicPr>
        <p:blipFill>
          <a:blip r:embed="rId5"/>
          <a:srcRect b="5846"/>
          <a:stretch>
            <a:fillRect/>
          </a:stretch>
        </p:blipFill>
        <p:spPr>
          <a:xfrm>
            <a:off x="4240530" y="3798570"/>
            <a:ext cx="3386455" cy="208915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893310" y="5887720"/>
            <a:ext cx="20815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东风日产</a:t>
            </a:r>
            <a:r>
              <a:rPr lang="en-US" altLang="zh-CN" sz="1200">
                <a:latin typeface="+mn-ea"/>
                <a:cs typeface="+mn-ea"/>
              </a:rPr>
              <a:t>SUV</a:t>
            </a:r>
            <a:r>
              <a:rPr lang="zh-CN" altLang="en-US" sz="1200">
                <a:latin typeface="+mn-ea"/>
                <a:cs typeface="+mn-ea"/>
              </a:rPr>
              <a:t>智趣挑战营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8826" b="8416"/>
          <a:stretch>
            <a:fillRect/>
          </a:stretch>
        </p:blipFill>
        <p:spPr>
          <a:xfrm>
            <a:off x="7856855" y="3779520"/>
            <a:ext cx="3848735" cy="210883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8931275" y="5888355"/>
            <a:ext cx="17011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吉利缤越驾控体验</a:t>
            </a:r>
            <a:r>
              <a:rPr lang="zh-CN" altLang="en-US" sz="1200">
                <a:latin typeface="+mn-ea"/>
                <a:cs typeface="+mn-ea"/>
              </a:rPr>
              <a:t>营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c4a659e1-cbac-4b41-8a91-0f9e464b22fa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重庆际华园试驾场地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215</cp:revision>
  <dcterms:created xsi:type="dcterms:W3CDTF">2019-06-19T02:08:00Z</dcterms:created>
  <dcterms:modified xsi:type="dcterms:W3CDTF">2025-04-03T07:44:19Z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3633C571B34D4F1E91A06C90EEDC999A</vt:lpwstr>
  </property>
</Properties>
</file>