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21" userDrawn="1">
          <p15:clr>
            <a:srgbClr val="A4A3A4"/>
          </p15:clr>
        </p15:guide>
        <p15:guide id="2" pos="2460" userDrawn="1">
          <p15:clr>
            <a:srgbClr val="A4A3A4"/>
          </p15:clr>
        </p15:guide>
        <p15:guide id="3" orient="horz" pos="2430" userDrawn="1">
          <p15:clr>
            <a:srgbClr val="A4A3A4"/>
          </p15:clr>
        </p15:guide>
        <p15:guide id="4" pos="290" userDrawn="1">
          <p15:clr>
            <a:srgbClr val="A4A3A4"/>
          </p15:clr>
        </p15:guide>
        <p15:guide id="5" pos="7444" userDrawn="1">
          <p15:clr>
            <a:srgbClr val="A4A3A4"/>
          </p15:clr>
        </p15:guide>
        <p15:guide id="6" orient="horz" pos="688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230" userDrawn="1">
          <p15:clr>
            <a:srgbClr val="A4A3A4"/>
          </p15:clr>
        </p15:guide>
        <p15:guide id="10" orient="horz" pos="3005" userDrawn="1">
          <p15:clr>
            <a:srgbClr val="A4A3A4"/>
          </p15:clr>
        </p15:guide>
        <p15:guide id="11" orient="horz" pos="875" userDrawn="1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6" orient="horz" pos="3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1"/>
        <p:guide pos="2460"/>
        <p:guide orient="horz" pos="2430"/>
        <p:guide pos="290"/>
        <p:guide pos="7444"/>
        <p:guide orient="horz" pos="688"/>
        <p:guide orient="horz" pos="3382"/>
        <p:guide orient="horz" pos="1038"/>
        <p:guide pos="5230"/>
        <p:guide orient="horz" pos="3005"/>
        <p:guide orient="horz" pos="875"/>
        <p:guide pos="3840"/>
        <p:guide orient="horz" pos="37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../media/image8.jpeg"/><Relationship Id="rId7" Type="http://schemas.openxmlformats.org/officeDocument/2006/relationships/tags" Target="../tags/tag23.xml"/><Relationship Id="rId6" Type="http://schemas.openxmlformats.org/officeDocument/2006/relationships/image" Target="../media/image7.jpeg"/><Relationship Id="rId5" Type="http://schemas.openxmlformats.org/officeDocument/2006/relationships/tags" Target="../tags/tag22.xml"/><Relationship Id="rId4" Type="http://schemas.openxmlformats.org/officeDocument/2006/relationships/image" Target="../media/image6.jpeg"/><Relationship Id="rId3" Type="http://schemas.openxmlformats.org/officeDocument/2006/relationships/tags" Target="../tags/tag21.xml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10.jpeg"/><Relationship Id="rId11" Type="http://schemas.openxmlformats.org/officeDocument/2006/relationships/tags" Target="../tags/tag25.xml"/><Relationship Id="rId10" Type="http://schemas.openxmlformats.org/officeDocument/2006/relationships/image" Target="../media/image9.jpe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7680" y="1012190"/>
            <a:ext cx="11343640" cy="58464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92760" y="5369560"/>
            <a:ext cx="113258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4364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12190"/>
            <a:ext cx="11236325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杭州</a:t>
            </a:r>
            <a:r>
              <a:rPr sz="2800">
                <a:solidFill>
                  <a:schemeClr val="bg1"/>
                </a:solidFill>
              </a:rPr>
              <a:t>安驰驾校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2605" y="5841365"/>
            <a:ext cx="11295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杭州安驰驾校试驾场地，位于杭州市萧山区先锋河西路，最长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220m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，宽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80m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，总面积约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17000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㎡，全封闭柏油硬化场地，适合汽车试乘试驾等活动。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42910" y="3801110"/>
            <a:ext cx="37750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4</a:t>
            </a:r>
            <a:r>
              <a:rPr lang="zh-CN" altLang="en-US" sz="1200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最长220m 宽80m 面积约17000㎡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柏油硬化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27803" r="13417"/>
          <a:stretch>
            <a:fillRect/>
          </a:stretch>
        </p:blipFill>
        <p:spPr>
          <a:xfrm>
            <a:off x="8042910" y="1092200"/>
            <a:ext cx="3775075" cy="2765425"/>
          </a:xfrm>
          <a:prstGeom prst="rect">
            <a:avLst/>
          </a:prstGeom>
        </p:spPr>
      </p:pic>
      <p:pic>
        <p:nvPicPr>
          <p:cNvPr id="5" name="图片 4" descr="杭州e赛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" y="1092200"/>
            <a:ext cx="7433310" cy="5257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7293"/>
          <a:stretch>
            <a:fillRect/>
          </a:stretch>
        </p:blipFill>
        <p:spPr>
          <a:xfrm>
            <a:off x="366395" y="3836670"/>
            <a:ext cx="3538855" cy="2077085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26799"/>
          <a:stretch>
            <a:fillRect/>
          </a:stretch>
        </p:blipFill>
        <p:spPr>
          <a:xfrm>
            <a:off x="8302625" y="3836670"/>
            <a:ext cx="3514090" cy="207518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11769"/>
          <a:stretch>
            <a:fillRect/>
          </a:stretch>
        </p:blipFill>
        <p:spPr>
          <a:xfrm>
            <a:off x="3989070" y="3857625"/>
            <a:ext cx="4213225" cy="2056130"/>
          </a:xfrm>
          <a:prstGeom prst="rect">
            <a:avLst/>
          </a:prstGeom>
        </p:spPr>
      </p:pic>
      <p:pic>
        <p:nvPicPr>
          <p:cNvPr id="11" name="图片 10" descr="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32705"/>
          <a:stretch>
            <a:fillRect/>
          </a:stretch>
        </p:blipFill>
        <p:spPr>
          <a:xfrm>
            <a:off x="8277225" y="1089660"/>
            <a:ext cx="3539490" cy="230251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21554"/>
          <a:stretch>
            <a:fillRect/>
          </a:stretch>
        </p:blipFill>
        <p:spPr>
          <a:xfrm>
            <a:off x="3989070" y="1089660"/>
            <a:ext cx="4213225" cy="2307590"/>
          </a:xfrm>
          <a:prstGeom prst="rect">
            <a:avLst/>
          </a:prstGeom>
        </p:spPr>
      </p:pic>
      <p:pic>
        <p:nvPicPr>
          <p:cNvPr id="14" name="图片 13" descr="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33934"/>
          <a:stretch>
            <a:fillRect/>
          </a:stretch>
        </p:blipFill>
        <p:spPr>
          <a:xfrm>
            <a:off x="364490" y="1089660"/>
            <a:ext cx="3540760" cy="230759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437515" y="3397250"/>
            <a:ext cx="3572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8289925" y="3363595"/>
            <a:ext cx="3523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438785" y="5993130"/>
            <a:ext cx="3569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4257040" y="3377565"/>
            <a:ext cx="3761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17"/>
            </p:custDataLst>
          </p:nvPr>
        </p:nvSpPr>
        <p:spPr>
          <a:xfrm>
            <a:off x="8324215" y="5993130"/>
            <a:ext cx="3505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18"/>
            </p:custDataLst>
          </p:nvPr>
        </p:nvSpPr>
        <p:spPr>
          <a:xfrm>
            <a:off x="4269105" y="5993130"/>
            <a:ext cx="378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sym typeface="+mn-ea"/>
            </a:endParaRPr>
          </a:p>
        </p:txBody>
      </p:sp>
    </p:spTree>
    <p:custDataLst>
      <p:tags r:id="rId1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1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2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3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4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5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6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7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8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9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31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commondata" val="eyJoZGlkIjoiODc3ODQzMGUxZTBjYTBhNGRiMTVhNzE4MzhhYmZlNzM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杭州e赛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242</cp:revision>
  <dcterms:created xsi:type="dcterms:W3CDTF">2019-06-19T02:08:00Z</dcterms:created>
  <dcterms:modified xsi:type="dcterms:W3CDTF">2025-04-27T01:58:22Z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3E3BD9E98B624B108D4A6BD97F7593CE_12</vt:lpwstr>
  </property>
</Properties>
</file>