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6" userDrawn="1">
          <p15:clr>
            <a:srgbClr val="A4A3A4"/>
          </p15:clr>
        </p15:guide>
        <p15:guide id="2" pos="402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652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143" userDrawn="1">
          <p15:clr>
            <a:srgbClr val="A4A3A4"/>
          </p15:clr>
        </p15:guide>
        <p15:guide id="7" pos="2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6"/>
        <p:guide pos="402"/>
        <p:guide pos="7386"/>
        <p:guide orient="horz" pos="652"/>
        <p:guide orient="horz" pos="3851"/>
        <p:guide pos="5143"/>
        <p:guide pos="2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l="2021" t="4148" r="337" b="27352"/>
          <a:stretch>
            <a:fillRect/>
          </a:stretch>
        </p:blipFill>
        <p:spPr>
          <a:xfrm>
            <a:off x="418465" y="1036320"/>
            <a:ext cx="11308080" cy="5820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杭州杭赛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305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3026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杭州杭赛试驾场地，位于杭州市萧山区富裕路，场地最长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65465" y="3946525"/>
            <a:ext cx="33712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最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120</a:t>
            </a:r>
            <a:r>
              <a:rPr sz="1200"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6000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柏油路</a:t>
            </a:r>
            <a:r>
              <a:rPr sz="1200">
                <a:latin typeface="+mn-ea"/>
                <a:cs typeface="+mn-ea"/>
                <a:sym typeface="+mn-ea"/>
              </a:rPr>
              <a:t> 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735" y="1419860"/>
            <a:ext cx="3369310" cy="2247265"/>
          </a:xfrm>
          <a:prstGeom prst="rect">
            <a:avLst/>
          </a:prstGeom>
        </p:spPr>
      </p:pic>
      <p:pic>
        <p:nvPicPr>
          <p:cNvPr id="3" name="图片 2" descr="杭州杭赛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0" y="1311275"/>
            <a:ext cx="6690360" cy="4732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668020" y="4839970"/>
            <a:ext cx="3358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进取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创</a:t>
            </a:r>
            <a:r>
              <a:rPr lang="zh-CN" altLang="en-US" sz="1200">
                <a:latin typeface="+mn-ea"/>
                <a:cs typeface="+mn-ea"/>
                <a:sym typeface="+mn-ea"/>
              </a:rPr>
              <a:t>未来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E-tron Q4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41800" y="4839970"/>
            <a:ext cx="3786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进取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创未来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E-tron Q4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72425" y="4839970"/>
            <a:ext cx="3737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进取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创未来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E-tron Q4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2320925"/>
            <a:ext cx="3370580" cy="2247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65" y="2305050"/>
            <a:ext cx="3370580" cy="2247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336800"/>
            <a:ext cx="3584575" cy="22161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WPS 演示</Application>
  <PresentationFormat>宽屏</PresentationFormat>
  <Paragraphs>18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杭州杭赛试驾场地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277</cp:revision>
  <dcterms:created xsi:type="dcterms:W3CDTF">2019-06-19T02:08:00Z</dcterms:created>
  <dcterms:modified xsi:type="dcterms:W3CDTF">2025-04-27T07:59:13Z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4269EE171A1C45E5BE4015B0B40DDC4B</vt:lpwstr>
  </property>
</Properties>
</file>