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3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86" userDrawn="1">
          <p15:clr>
            <a:srgbClr val="A4A3A4"/>
          </p15:clr>
        </p15:guide>
        <p15:guide id="2" pos="420" userDrawn="1">
          <p15:clr>
            <a:srgbClr val="A4A3A4"/>
          </p15:clr>
        </p15:guide>
        <p15:guide id="3" pos="7394" userDrawn="1">
          <p15:clr>
            <a:srgbClr val="A4A3A4"/>
          </p15:clr>
        </p15:guide>
        <p15:guide id="4" orient="horz" pos="651" userDrawn="1">
          <p15:clr>
            <a:srgbClr val="A4A3A4"/>
          </p15:clr>
        </p15:guide>
        <p15:guide id="5" orient="horz" pos="3851" userDrawn="1">
          <p15:clr>
            <a:srgbClr val="A4A3A4"/>
          </p15:clr>
        </p15:guide>
        <p15:guide id="6" pos="5151" userDrawn="1">
          <p15:clr>
            <a:srgbClr val="A4A3A4"/>
          </p15:clr>
        </p15:guide>
        <p15:guide id="7" pos="277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486"/>
        <p:guide pos="420"/>
        <p:guide pos="7394"/>
        <p:guide orient="horz" pos="651"/>
        <p:guide orient="horz" pos="3851"/>
        <p:guide pos="5151"/>
        <p:guide pos="277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33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tags" Target="../tags/tag24.xml"/><Relationship Id="rId7" Type="http://schemas.openxmlformats.org/officeDocument/2006/relationships/image" Target="../media/image7.png"/><Relationship Id="rId6" Type="http://schemas.openxmlformats.org/officeDocument/2006/relationships/tags" Target="../tags/tag23.xml"/><Relationship Id="rId5" Type="http://schemas.openxmlformats.org/officeDocument/2006/relationships/image" Target="../media/image6.png"/><Relationship Id="rId4" Type="http://schemas.openxmlformats.org/officeDocument/2006/relationships/tags" Target="../tags/tag22.xml"/><Relationship Id="rId3" Type="http://schemas.openxmlformats.org/officeDocument/2006/relationships/image" Target="../media/image5.png"/><Relationship Id="rId20" Type="http://schemas.openxmlformats.org/officeDocument/2006/relationships/slideLayout" Target="../slideLayouts/slideLayout1.xml"/><Relationship Id="rId2" Type="http://schemas.openxmlformats.org/officeDocument/2006/relationships/tags" Target="../tags/tag21.xml"/><Relationship Id="rId19" Type="http://schemas.openxmlformats.org/officeDocument/2006/relationships/tags" Target="../tags/tag32.xml"/><Relationship Id="rId18" Type="http://schemas.openxmlformats.org/officeDocument/2006/relationships/tags" Target="../tags/tag31.xml"/><Relationship Id="rId17" Type="http://schemas.openxmlformats.org/officeDocument/2006/relationships/tags" Target="../tags/tag30.xml"/><Relationship Id="rId16" Type="http://schemas.openxmlformats.org/officeDocument/2006/relationships/tags" Target="../tags/tag29.xml"/><Relationship Id="rId15" Type="http://schemas.openxmlformats.org/officeDocument/2006/relationships/tags" Target="../tags/tag28.xml"/><Relationship Id="rId14" Type="http://schemas.openxmlformats.org/officeDocument/2006/relationships/tags" Target="../tags/tag27.xml"/><Relationship Id="rId13" Type="http://schemas.openxmlformats.org/officeDocument/2006/relationships/image" Target="../media/image10.png"/><Relationship Id="rId12" Type="http://schemas.openxmlformats.org/officeDocument/2006/relationships/tags" Target="../tags/tag26.xml"/><Relationship Id="rId11" Type="http://schemas.openxmlformats.org/officeDocument/2006/relationships/image" Target="../media/image9.png"/><Relationship Id="rId10" Type="http://schemas.openxmlformats.org/officeDocument/2006/relationships/tags" Target="../tags/tag25.xml"/><Relationship Id="rId1" Type="http://schemas.openxmlformats.org/officeDocument/2006/relationships/tags" Target="../tags/tag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387985" y="1012190"/>
            <a:ext cx="11350625" cy="584581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45135" y="1012190"/>
            <a:ext cx="11236325" cy="635000"/>
          </a:xfrm>
        </p:spPr>
        <p:txBody>
          <a:bodyPr/>
          <a:p>
            <a:r>
              <a: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拉萨直升机场</a:t>
            </a:r>
            <a:r>
              <a:rPr lang="en-US" altLang="zh-CN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试驾场地</a:t>
            </a:r>
            <a:endParaRPr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388620" y="5371465"/>
            <a:ext cx="1135062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30530" y="5930265"/>
            <a:ext cx="11308080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拉萨直升机场试驾场地，位于拉萨市达孜区，跑道长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520m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，停机坪长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410m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，宽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110m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，总面积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45000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㎡，可用于举办试乘试驾活动、汽车性能测试、驾控培训及高原汽车测试等。</a:t>
            </a:r>
            <a:endParaRPr lang="zh-CN" altLang="en-US"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8165465" y="3946525"/>
            <a:ext cx="337121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</a:rPr>
              <a:t>场地面积：</a:t>
            </a:r>
            <a:r>
              <a:rPr lang="zh-CN" altLang="en-US" sz="1200">
                <a:latin typeface="+mn-ea"/>
                <a:cs typeface="+mn-ea"/>
                <a:sym typeface="+mn-ea"/>
              </a:rPr>
              <a:t>跑道长520m，停机坪长410m，宽110m，总面积45000㎡，</a:t>
            </a:r>
            <a:r>
              <a:rPr lang="zh-CN" altLang="en-US" sz="1200">
                <a:latin typeface="+mn-ea"/>
                <a:cs typeface="+mn-ea"/>
              </a:rPr>
              <a:t>水泥硬化全封闭</a:t>
            </a:r>
            <a:endParaRPr lang="zh-CN" sz="1200"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</a:rPr>
              <a:t>供电供水：</a:t>
            </a:r>
            <a:r>
              <a:rPr lang="en-US" altLang="zh-CN" sz="1200">
                <a:latin typeface="+mn-ea"/>
                <a:cs typeface="+mn-ea"/>
              </a:rPr>
              <a:t>380v/100kw </a:t>
            </a:r>
            <a:r>
              <a:rPr lang="zh-CN" altLang="en-US" sz="1200">
                <a:latin typeface="+mn-ea"/>
                <a:cs typeface="+mn-ea"/>
              </a:rPr>
              <a:t>方便接水</a:t>
            </a:r>
            <a:endParaRPr sz="1200"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</a:rPr>
              <a:t>配套设施：</a:t>
            </a:r>
            <a:r>
              <a:rPr lang="zh-CN" altLang="en-US" sz="1200">
                <a:latin typeface="+mn-ea"/>
                <a:cs typeface="+mn-ea"/>
              </a:rPr>
              <a:t>停车位</a:t>
            </a:r>
            <a:r>
              <a:rPr sz="1200">
                <a:latin typeface="+mn-ea"/>
                <a:cs typeface="+mn-ea"/>
                <a:sym typeface="+mn-ea"/>
              </a:rPr>
              <a:t> 固定洗手间</a:t>
            </a:r>
            <a:r>
              <a:rPr lang="en-US" sz="1200">
                <a:latin typeface="+mn-ea"/>
                <a:cs typeface="+mn-ea"/>
                <a:sym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会议室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8165465" y="1034415"/>
            <a:ext cx="3560445" cy="2236470"/>
          </a:xfrm>
          <a:prstGeom prst="rect">
            <a:avLst/>
          </a:prstGeom>
        </p:spPr>
      </p:pic>
      <p:pic>
        <p:nvPicPr>
          <p:cNvPr id="5" name="图片 4" descr="拉萨直升机场试驾场地-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835" y="1034415"/>
            <a:ext cx="7242175" cy="512318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" name="文本框 16"/>
          <p:cNvSpPr txBox="1"/>
          <p:nvPr>
            <p:custDataLst>
              <p:tags r:id="rId1"/>
            </p:custDataLst>
          </p:nvPr>
        </p:nvSpPr>
        <p:spPr>
          <a:xfrm>
            <a:off x="1772285" y="3556000"/>
            <a:ext cx="1431290" cy="2622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会议室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8285480" y="3945890"/>
            <a:ext cx="3521075" cy="24333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/>
          <a:stretch>
            <a:fillRect/>
          </a:stretch>
        </p:blipFill>
        <p:spPr>
          <a:xfrm>
            <a:off x="4410075" y="3945890"/>
            <a:ext cx="3767455" cy="24326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/>
          <a:stretch>
            <a:fillRect/>
          </a:stretch>
        </p:blipFill>
        <p:spPr>
          <a:xfrm>
            <a:off x="8279765" y="1035050"/>
            <a:ext cx="3526790" cy="24352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rcRect/>
          <a:stretch>
            <a:fillRect/>
          </a:stretch>
        </p:blipFill>
        <p:spPr>
          <a:xfrm>
            <a:off x="4410075" y="1034415"/>
            <a:ext cx="3767455" cy="243586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rcRect/>
          <a:stretch>
            <a:fillRect/>
          </a:stretch>
        </p:blipFill>
        <p:spPr>
          <a:xfrm>
            <a:off x="668020" y="1034415"/>
            <a:ext cx="3639820" cy="24358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rcRect/>
          <a:stretch>
            <a:fillRect/>
          </a:stretch>
        </p:blipFill>
        <p:spPr>
          <a:xfrm>
            <a:off x="668020" y="3945890"/>
            <a:ext cx="3639820" cy="2432685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14"/>
            </p:custDataLst>
          </p:nvPr>
        </p:nvSpPr>
        <p:spPr>
          <a:xfrm>
            <a:off x="5658485" y="3556000"/>
            <a:ext cx="1431290" cy="2622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场地实景图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15"/>
            </p:custDataLst>
          </p:nvPr>
        </p:nvSpPr>
        <p:spPr>
          <a:xfrm>
            <a:off x="9330690" y="3556000"/>
            <a:ext cx="1431290" cy="2622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场地实景图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3" name="文本框 12"/>
          <p:cNvSpPr txBox="1"/>
          <p:nvPr>
            <p:custDataLst>
              <p:tags r:id="rId16"/>
            </p:custDataLst>
          </p:nvPr>
        </p:nvSpPr>
        <p:spPr>
          <a:xfrm>
            <a:off x="1792605" y="6506210"/>
            <a:ext cx="1431290" cy="2622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场地实景图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4" name="文本框 13"/>
          <p:cNvSpPr txBox="1"/>
          <p:nvPr>
            <p:custDataLst>
              <p:tags r:id="rId17"/>
            </p:custDataLst>
          </p:nvPr>
        </p:nvSpPr>
        <p:spPr>
          <a:xfrm>
            <a:off x="5678805" y="6506210"/>
            <a:ext cx="1431290" cy="2622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场地实景图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5" name="文本框 14"/>
          <p:cNvSpPr txBox="1"/>
          <p:nvPr>
            <p:custDataLst>
              <p:tags r:id="rId18"/>
            </p:custDataLst>
          </p:nvPr>
        </p:nvSpPr>
        <p:spPr>
          <a:xfrm>
            <a:off x="9351010" y="6506210"/>
            <a:ext cx="1431290" cy="2622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场地实景图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</p:spTree>
    <p:custDataLst>
      <p:tags r:id="rId19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DIAGRAM_VIRTUALLY_FRAME" val="{&quot;height&quot;:451.5,&quot;left&quot;:51.75,&quot;top&quot;:81.45,&quot;width&quot;:877.9}"/>
</p:tagLst>
</file>

<file path=ppt/tags/tag21.xml><?xml version="1.0" encoding="utf-8"?>
<p:tagLst xmlns:p="http://schemas.openxmlformats.org/presentationml/2006/main">
  <p:tag name="KSO_WM_DIAGRAM_VIRTUALLY_FRAME" val="{&quot;height&quot;:451.5,&quot;left&quot;:51.75,&quot;top&quot;:81.45,&quot;width&quot;:877.9}"/>
</p:tagLst>
</file>

<file path=ppt/tags/tag22.xml><?xml version="1.0" encoding="utf-8"?>
<p:tagLst xmlns:p="http://schemas.openxmlformats.org/presentationml/2006/main">
  <p:tag name="KSO_WM_DIAGRAM_VIRTUALLY_FRAME" val="{&quot;height&quot;:451.5,&quot;left&quot;:51.75,&quot;top&quot;:81.45,&quot;width&quot;:877.9}"/>
</p:tagLst>
</file>

<file path=ppt/tags/tag23.xml><?xml version="1.0" encoding="utf-8"?>
<p:tagLst xmlns:p="http://schemas.openxmlformats.org/presentationml/2006/main">
  <p:tag name="KSO_WM_DIAGRAM_VIRTUALLY_FRAME" val="{&quot;height&quot;:451.5,&quot;left&quot;:51.75,&quot;top&quot;:81.45,&quot;width&quot;:877.9}"/>
</p:tagLst>
</file>

<file path=ppt/tags/tag24.xml><?xml version="1.0" encoding="utf-8"?>
<p:tagLst xmlns:p="http://schemas.openxmlformats.org/presentationml/2006/main">
  <p:tag name="KSO_WM_DIAGRAM_VIRTUALLY_FRAME" val="{&quot;height&quot;:451.5,&quot;left&quot;:51.75,&quot;top&quot;:81.45,&quot;width&quot;:877.9}"/>
</p:tagLst>
</file>

<file path=ppt/tags/tag25.xml><?xml version="1.0" encoding="utf-8"?>
<p:tagLst xmlns:p="http://schemas.openxmlformats.org/presentationml/2006/main">
  <p:tag name="KSO_WM_DIAGRAM_VIRTUALLY_FRAME" val="{&quot;height&quot;:451.5,&quot;left&quot;:51.75,&quot;top&quot;:81.45,&quot;width&quot;:877.9}"/>
</p:tagLst>
</file>

<file path=ppt/tags/tag26.xml><?xml version="1.0" encoding="utf-8"?>
<p:tagLst xmlns:p="http://schemas.openxmlformats.org/presentationml/2006/main">
  <p:tag name="KSO_WM_DIAGRAM_VIRTUALLY_FRAME" val="{&quot;height&quot;:451.5,&quot;left&quot;:51.75,&quot;top&quot;:81.45,&quot;width&quot;:877.9}"/>
</p:tagLst>
</file>

<file path=ppt/tags/tag27.xml><?xml version="1.0" encoding="utf-8"?>
<p:tagLst xmlns:p="http://schemas.openxmlformats.org/presentationml/2006/main">
  <p:tag name="KSO_WM_DIAGRAM_VIRTUALLY_FRAME" val="{&quot;height&quot;:451.5,&quot;left&quot;:51.75,&quot;top&quot;:81.45,&quot;width&quot;:877.9}"/>
</p:tagLst>
</file>

<file path=ppt/tags/tag28.xml><?xml version="1.0" encoding="utf-8"?>
<p:tagLst xmlns:p="http://schemas.openxmlformats.org/presentationml/2006/main">
  <p:tag name="KSO_WM_DIAGRAM_VIRTUALLY_FRAME" val="{&quot;height&quot;:451.5,&quot;left&quot;:51.75,&quot;top&quot;:81.45,&quot;width&quot;:877.9}"/>
</p:tagLst>
</file>

<file path=ppt/tags/tag29.xml><?xml version="1.0" encoding="utf-8"?>
<p:tagLst xmlns:p="http://schemas.openxmlformats.org/presentationml/2006/main">
  <p:tag name="KSO_WM_DIAGRAM_VIRTUALLY_FRAME" val="{&quot;height&quot;:451.5,&quot;left&quot;:51.75,&quot;top&quot;:81.45,&quot;width&quot;:877.9}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DIAGRAM_VIRTUALLY_FRAME" val="{&quot;height&quot;:451.5,&quot;left&quot;:51.75,&quot;top&quot;:81.45,&quot;width&quot;:877.9}"/>
</p:tagLst>
</file>

<file path=ppt/tags/tag31.xml><?xml version="1.0" encoding="utf-8"?>
<p:tagLst xmlns:p="http://schemas.openxmlformats.org/presentationml/2006/main">
  <p:tag name="KSO_WM_DIAGRAM_VIRTUALLY_FRAME" val="{&quot;height&quot;:451.5,&quot;left&quot;:51.75,&quot;top&quot;:81.45,&quot;width&quot;:877.9}"/>
</p:tagLst>
</file>

<file path=ppt/tags/tag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33.xml><?xml version="1.0" encoding="utf-8"?>
<p:tagLst xmlns:p="http://schemas.openxmlformats.org/presentationml/2006/main">
  <p:tag name="KSO_DOCER_TEMPLATE_OPEN_ONCE_MARK" val="1"/>
  <p:tag name="COMMONDATA" val="eyJoZGlkIjoiYThmNTk2OGY0ZWVjMTBkZDI2MmM3MThhMjk2ODBkNzgifQ==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216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拉萨直升机场 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海燕不会长心</cp:lastModifiedBy>
  <cp:revision>292</cp:revision>
  <dcterms:created xsi:type="dcterms:W3CDTF">2019-06-19T02:08:00Z</dcterms:created>
  <dcterms:modified xsi:type="dcterms:W3CDTF">2025-05-09T09:32:06Z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2052-12.1.0.20784</vt:lpwstr>
  </property>
  <property fmtid="{D5CDD505-2E9C-101B-9397-08002B2CF9AE}" pid="3" name="ICV">
    <vt:lpwstr>4269EE171A1C45E5BE4015B0B40DDC4B</vt:lpwstr>
  </property>
</Properties>
</file>