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2128" userDrawn="1">
          <p15:clr>
            <a:srgbClr val="A4A3A4"/>
          </p15:clr>
        </p15:guide>
        <p15:guide id="2" pos="3877" userDrawn="1">
          <p15:clr>
            <a:srgbClr val="A4A3A4"/>
          </p15:clr>
        </p15:guide>
        <p15:guide id="3" orient="horz" pos="2331" userDrawn="1">
          <p15:clr>
            <a:srgbClr val="A4A3A4"/>
          </p15:clr>
        </p15:guide>
        <p15:guide id="4" pos="310" userDrawn="1">
          <p15:clr>
            <a:srgbClr val="A4A3A4"/>
          </p15:clr>
        </p15:guide>
        <p15:guide id="5" pos="6448" userDrawn="1">
          <p15:clr>
            <a:srgbClr val="A4A3A4"/>
          </p15:clr>
        </p15:guide>
        <p15:guide id="6" orient="horz" pos="629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14" pos="5218" userDrawn="1">
          <p15:clr>
            <a:srgbClr val="A4A3A4"/>
          </p15:clr>
        </p15:guide>
        <p15:guide id="10" orient="horz" pos="3023" userDrawn="1">
          <p15:clr>
            <a:srgbClr val="A4A3A4"/>
          </p15:clr>
        </p15:guide>
        <p15:guide id="11" orient="horz" pos="3520" userDrawn="1">
          <p15:clr>
            <a:srgbClr val="A4A3A4"/>
          </p15:clr>
        </p15:guide>
        <p15:guide id="13" pos="2504" userDrawn="1">
          <p15:clr>
            <a:srgbClr val="A4A3A4"/>
          </p15:clr>
        </p15:guide>
        <p15:guide id="16" orient="horz" pos="3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8"/>
        <p:guide pos="3877"/>
        <p:guide orient="horz" pos="2331"/>
        <p:guide pos="310"/>
        <p:guide pos="6448"/>
        <p:guide orient="horz" pos="629"/>
        <p:guide orient="horz" pos="3382"/>
        <p:guide orient="horz" pos="1038"/>
        <p:guide pos="5218"/>
        <p:guide orient="horz" pos="3023"/>
        <p:guide orient="horz" pos="3520"/>
        <p:guide pos="2504"/>
        <p:guide orient="horz" pos="37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9265" y="1012190"/>
            <a:ext cx="11362055" cy="58458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92760" y="5369560"/>
            <a:ext cx="113258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9265" y="1012190"/>
            <a:ext cx="1136205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72440" y="1012190"/>
            <a:ext cx="11322050" cy="635000"/>
          </a:xfrm>
        </p:spPr>
        <p:txBody>
          <a:bodyPr/>
          <a:p>
            <a:r>
              <a:rPr sz="2800">
                <a:solidFill>
                  <a:schemeClr val="bg1"/>
                </a:solidFill>
              </a:rPr>
              <a:t>武汉赛车公园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越野场地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2125" y="5841365"/>
            <a:ext cx="11325860" cy="1013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武汉赛车公园越野场地，位于武汉市黄陂区，园区场地总共产地为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2850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亩土地，园区内包含有湿地、湖泊、林区、田野等多重自然风景条件，场地分为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1.2km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的超级短道、森林赛道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2+3km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、混合环道赛道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1.9km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，适合汽车越野试驾、媒体测试拍摄等活动。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076565" y="3948430"/>
            <a:ext cx="3921760" cy="2008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5</a:t>
            </a:r>
            <a:r>
              <a:rPr lang="zh-CN" altLang="en-US" sz="1200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场地分为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1.2km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的超级短道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森林赛道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2+3km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混合环道赛道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1.9km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</a:t>
            </a:r>
            <a:endParaRPr 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看台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多功能厅（</a:t>
            </a:r>
            <a:r>
              <a:rPr lang="en-US" altLang="zh-CN" sz="1200">
                <a:latin typeface="+mn-ea"/>
                <a:cs typeface="+mn-ea"/>
                <a:sym typeface="+mn-ea"/>
              </a:rPr>
              <a:t>600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㎡）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88670" y="1265555"/>
            <a:ext cx="6715125" cy="49891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51800" y="1283335"/>
            <a:ext cx="3946525" cy="24174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280160" y="3425190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短道路线</a:t>
            </a:r>
            <a:r>
              <a:rPr lang="en-US" altLang="zh-CN" sz="1200"/>
              <a:t> </a:t>
            </a:r>
            <a:r>
              <a:rPr lang="zh-CN" altLang="en-US" sz="1200"/>
              <a:t>实景图</a:t>
            </a:r>
            <a:endParaRPr lang="zh-CN" altLang="en-US" sz="1200"/>
          </a:p>
        </p:txBody>
      </p:sp>
      <p:sp>
        <p:nvSpPr>
          <p:cNvPr id="11" name="文本框 10"/>
          <p:cNvSpPr txBox="1"/>
          <p:nvPr/>
        </p:nvSpPr>
        <p:spPr>
          <a:xfrm>
            <a:off x="5207000" y="3425190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混合环岛路线</a:t>
            </a:r>
            <a:r>
              <a:rPr lang="en-US" altLang="zh-CN" sz="1200">
                <a:sym typeface="+mn-ea"/>
              </a:rPr>
              <a:t> </a:t>
            </a:r>
            <a:r>
              <a:rPr lang="zh-CN" altLang="en-US" sz="1200">
                <a:sym typeface="+mn-ea"/>
              </a:rPr>
              <a:t>实景图</a:t>
            </a:r>
            <a:endParaRPr lang="zh-CN" altLang="en-US" sz="1200"/>
          </a:p>
        </p:txBody>
      </p:sp>
      <p:sp>
        <p:nvSpPr>
          <p:cNvPr id="12" name="文本框 11"/>
          <p:cNvSpPr txBox="1"/>
          <p:nvPr/>
        </p:nvSpPr>
        <p:spPr>
          <a:xfrm>
            <a:off x="9114790" y="3425190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森林路线</a:t>
            </a:r>
            <a:r>
              <a:rPr lang="en-US" altLang="zh-CN" sz="1200">
                <a:sym typeface="+mn-ea"/>
              </a:rPr>
              <a:t> </a:t>
            </a:r>
            <a:r>
              <a:rPr lang="zh-CN" altLang="en-US" sz="1200">
                <a:sym typeface="+mn-ea"/>
              </a:rPr>
              <a:t>实景图</a:t>
            </a:r>
            <a:endParaRPr lang="zh-CN" altLang="en-US" sz="1200"/>
          </a:p>
        </p:txBody>
      </p:sp>
      <p:sp>
        <p:nvSpPr>
          <p:cNvPr id="16" name="文本框 15"/>
          <p:cNvSpPr txBox="1"/>
          <p:nvPr/>
        </p:nvSpPr>
        <p:spPr>
          <a:xfrm>
            <a:off x="1280160" y="629856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培训教室</a:t>
            </a:r>
            <a:endParaRPr lang="zh-CN" altLang="en-US" sz="1200"/>
          </a:p>
        </p:txBody>
      </p:sp>
      <p:sp>
        <p:nvSpPr>
          <p:cNvPr id="17" name="文本框 16"/>
          <p:cNvSpPr txBox="1"/>
          <p:nvPr/>
        </p:nvSpPr>
        <p:spPr>
          <a:xfrm>
            <a:off x="5207000" y="629856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培训教室</a:t>
            </a:r>
            <a:endParaRPr lang="zh-CN" altLang="en-US" sz="1200"/>
          </a:p>
        </p:txBody>
      </p:sp>
      <p:sp>
        <p:nvSpPr>
          <p:cNvPr id="18" name="文本框 17"/>
          <p:cNvSpPr txBox="1"/>
          <p:nvPr/>
        </p:nvSpPr>
        <p:spPr>
          <a:xfrm>
            <a:off x="9114790" y="629856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实景图</a:t>
            </a:r>
            <a:endParaRPr lang="zh-CN" altLang="en-US" sz="1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92125" y="998220"/>
            <a:ext cx="3542030" cy="23780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83575" y="998220"/>
            <a:ext cx="3570605" cy="2378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23055" y="998220"/>
            <a:ext cx="4072255" cy="23799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96910" y="3881120"/>
            <a:ext cx="3569970" cy="23545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31945" y="3881120"/>
            <a:ext cx="4058920" cy="23545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91490" y="3881120"/>
            <a:ext cx="3534410" cy="23323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武汉赛车公园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243</cp:revision>
  <dcterms:created xsi:type="dcterms:W3CDTF">2019-06-19T02:08:00Z</dcterms:created>
  <dcterms:modified xsi:type="dcterms:W3CDTF">2025-05-19T09:43:53Z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FA10EBC2218843CA8BB5DC352034DEF3_13</vt:lpwstr>
  </property>
</Properties>
</file>