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27" userDrawn="1">
          <p15:clr>
            <a:srgbClr val="A4A3A4"/>
          </p15:clr>
        </p15:guide>
        <p15:guide id="2" pos="3854" userDrawn="1">
          <p15:clr>
            <a:srgbClr val="A4A3A4"/>
          </p15:clr>
        </p15:guide>
        <p15:guide id="4" pos="296" userDrawn="1">
          <p15:clr>
            <a:srgbClr val="A4A3A4"/>
          </p15:clr>
        </p15:guide>
        <p15:guide id="5" pos="7459" userDrawn="1">
          <p15:clr>
            <a:srgbClr val="A4A3A4"/>
          </p15:clr>
        </p15:guide>
        <p15:guide id="6" orient="horz" pos="636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15" userDrawn="1">
          <p15:clr>
            <a:srgbClr val="A4A3A4"/>
          </p15:clr>
        </p15:guide>
        <p15:guide id="10" orient="horz" pos="3079" userDrawn="1">
          <p15:clr>
            <a:srgbClr val="A4A3A4"/>
          </p15:clr>
        </p15:guide>
        <p15:guide id="11" orient="horz" pos="3524" userDrawn="1">
          <p15:clr>
            <a:srgbClr val="A4A3A4"/>
          </p15:clr>
        </p15:guide>
        <p15:guide id="13" pos="2497" userDrawn="1">
          <p15:clr>
            <a:srgbClr val="A4A3A4"/>
          </p15:clr>
        </p15:guide>
        <p15:guide id="16" orient="horz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7"/>
        <p:guide pos="3854"/>
        <p:guide pos="296"/>
        <p:guide pos="7459"/>
        <p:guide orient="horz" pos="636"/>
        <p:guide orient="horz" pos="3382"/>
        <p:guide orient="horz" pos="1038"/>
        <p:guide pos="5215"/>
        <p:guide orient="horz" pos="3079"/>
        <p:guide orient="horz" pos="3524"/>
        <p:guide pos="2497"/>
        <p:guide orient="horz" pos="383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5455" y="1012825"/>
            <a:ext cx="11377930" cy="58451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53390" y="5369560"/>
            <a:ext cx="1136523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4025" y="1012190"/>
            <a:ext cx="1137729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66090" y="1009650"/>
            <a:ext cx="11328400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济南巴巴洛洛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660" y="5841365"/>
            <a:ext cx="11363325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济南巴巴洛洛越野场地，位于济南市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历城区仲宫镇附近，总面积约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15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万平米，设有场地试驾区域，道路试驾区域，山地穿越试驾区域，设有侧坡，陡坡，交叉轴，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弯，颠簸路，密林等科目，满足不同难度的越野试驾要求。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27035" y="4076700"/>
            <a:ext cx="3813810" cy="2008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3</a:t>
            </a:r>
            <a:r>
              <a:rPr lang="zh-CN" altLang="en-US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总面积约15万平米，设有场地试驾区域，道路试驾区域，山地穿越试驾区域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endParaRPr 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露营区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2440" y="1123950"/>
            <a:ext cx="7395845" cy="4961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25130" y="1123950"/>
            <a:ext cx="3814445" cy="2305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520700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奇瑞风云</a:t>
            </a:r>
            <a:r>
              <a:rPr lang="en-US" altLang="zh-CN" sz="1200"/>
              <a:t>T10 </a:t>
            </a:r>
            <a:r>
              <a:rPr lang="zh-CN" altLang="en-US" sz="1200"/>
              <a:t>上市品鉴会</a:t>
            </a:r>
            <a:endParaRPr lang="zh-CN" altLang="en-US" sz="1200"/>
          </a:p>
        </p:txBody>
      </p:sp>
      <p:sp>
        <p:nvSpPr>
          <p:cNvPr id="12" name="文本框 11"/>
          <p:cNvSpPr txBox="1"/>
          <p:nvPr/>
        </p:nvSpPr>
        <p:spPr>
          <a:xfrm>
            <a:off x="911479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深蓝</a:t>
            </a:r>
            <a:r>
              <a:rPr lang="en-US" altLang="zh-CN" sz="1200">
                <a:sym typeface="+mn-ea"/>
              </a:rPr>
              <a:t>S7</a:t>
            </a:r>
            <a:r>
              <a:rPr lang="zh-CN" sz="1200">
                <a:sym typeface="+mn-ea"/>
              </a:rPr>
              <a:t>试驾会</a:t>
            </a:r>
            <a:endParaRPr lang="zh-CN" altLang="en-US" sz="1200"/>
          </a:p>
        </p:txBody>
      </p:sp>
      <p:sp>
        <p:nvSpPr>
          <p:cNvPr id="16" name="文本框 15"/>
          <p:cNvSpPr txBox="1"/>
          <p:nvPr/>
        </p:nvSpPr>
        <p:spPr>
          <a:xfrm>
            <a:off x="1280160" y="618299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坦克车友会</a:t>
            </a:r>
            <a:endParaRPr lang="zh-CN" altLang="en-US" sz="12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07000" y="618299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方程豹</a:t>
            </a:r>
            <a:r>
              <a:rPr lang="en-US" altLang="zh-CN" sz="1200">
                <a:sym typeface="+mn-ea"/>
              </a:rPr>
              <a:t>5</a:t>
            </a:r>
            <a:r>
              <a:rPr lang="zh-CN" altLang="en-US" sz="1200">
                <a:sym typeface="+mn-ea"/>
              </a:rPr>
              <a:t>越野试驾活动</a:t>
            </a:r>
            <a:endParaRPr lang="zh-CN" altLang="en-US" sz="120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86215" y="618299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福特锐界</a:t>
            </a:r>
            <a:r>
              <a:rPr lang="en-US" altLang="zh-CN" sz="1200">
                <a:sym typeface="+mn-ea"/>
              </a:rPr>
              <a:t>L</a:t>
            </a:r>
            <a:r>
              <a:rPr lang="zh-CN" altLang="en-US" sz="1200">
                <a:sym typeface="+mn-ea"/>
              </a:rPr>
              <a:t>越野试驾会</a:t>
            </a:r>
            <a:endParaRPr lang="zh-CN" altLang="en-US" sz="1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78605" y="1009650"/>
            <a:ext cx="4081145" cy="2366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8605" y="3702050"/>
            <a:ext cx="4081780" cy="2386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74685" y="3700145"/>
            <a:ext cx="3566160" cy="23850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9900" y="3693160"/>
            <a:ext cx="3494405" cy="23920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9900" y="1009650"/>
            <a:ext cx="3494405" cy="236664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299210" y="339661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场地实景图</a:t>
            </a:r>
            <a:endParaRPr lang="zh-CN" altLang="en-US" sz="120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74050" y="1009650"/>
            <a:ext cx="3566795" cy="23666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北京昌平卡丁车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240</cp:revision>
  <dcterms:created xsi:type="dcterms:W3CDTF">2019-06-19T02:08:00Z</dcterms:created>
  <dcterms:modified xsi:type="dcterms:W3CDTF">2025-05-20T07:32:17Z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3E3BD9E98B624B108D4A6BD97F7593CE_12</vt:lpwstr>
  </property>
</Properties>
</file>