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30" userDrawn="1">
          <p15:clr>
            <a:srgbClr val="A4A3A4"/>
          </p15:clr>
        </p15:guide>
        <p15:guide id="2" pos="3856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7451" userDrawn="1">
          <p15:clr>
            <a:srgbClr val="A4A3A4"/>
          </p15:clr>
        </p15:guide>
        <p15:guide id="6" orient="horz" pos="630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6" userDrawn="1">
          <p15:clr>
            <a:srgbClr val="A4A3A4"/>
          </p15:clr>
        </p15:guide>
        <p15:guide id="14" pos="5217" userDrawn="1">
          <p15:clr>
            <a:srgbClr val="A4A3A4"/>
          </p15:clr>
        </p15:guide>
        <p15:guide id="10" orient="horz" pos="3086" userDrawn="1">
          <p15:clr>
            <a:srgbClr val="A4A3A4"/>
          </p15:clr>
        </p15:guide>
        <p15:guide id="11" orient="horz" pos="3524" userDrawn="1">
          <p15:clr>
            <a:srgbClr val="A4A3A4"/>
          </p15:clr>
        </p15:guide>
        <p15:guide id="13" pos="2497" userDrawn="1">
          <p15:clr>
            <a:srgbClr val="A4A3A4"/>
          </p15:clr>
        </p15:guide>
        <p15:guide id="16" orient="horz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0"/>
        <p:guide pos="3856"/>
        <p:guide pos="286"/>
        <p:guide pos="7451"/>
        <p:guide orient="horz" pos="630"/>
        <p:guide orient="horz" pos="3382"/>
        <p:guide orient="horz" pos="1036"/>
        <p:guide pos="5217"/>
        <p:guide orient="horz" pos="3086"/>
        <p:guide orient="horz" pos="3524"/>
        <p:guide pos="2497"/>
        <p:guide orient="horz"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3390" y="1012190"/>
            <a:ext cx="11377930" cy="58426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53390" y="5369560"/>
            <a:ext cx="1136523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4025" y="1012190"/>
            <a:ext cx="1137729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66090" y="1009650"/>
            <a:ext cx="11328400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北京怀柔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660" y="5841365"/>
            <a:ext cx="11363325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北京怀柔越野场地，位于北京市怀柔区，总面积约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180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万平米，丛林穿越路线长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公里，设有大驼峰、连续驼峰、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型沟、交叉轴、炮弹坑、碎石路等十几种越野科目，可以满足不同难度的越野试驾要求。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765415" y="3962400"/>
            <a:ext cx="4051935" cy="2008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4</a:t>
            </a:r>
            <a:r>
              <a:rPr lang="zh-CN" altLang="en-US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总面积约180万平米，丛林穿越路线长10公里，设有大驼峰、连续驼峰、V型沟、交叉轴、炮弹坑、碎石路、35°坡等十几种越野科目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65415" y="1009650"/>
            <a:ext cx="4052570" cy="2647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230" y="1009650"/>
            <a:ext cx="7432040" cy="51009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5166995" y="3410903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ym typeface="+mn-ea"/>
              </a:rPr>
              <a:t>V</a:t>
            </a:r>
            <a:r>
              <a:rPr lang="zh-CN" altLang="en-US" sz="1200">
                <a:sym typeface="+mn-ea"/>
              </a:rPr>
              <a:t>沟</a:t>
            </a:r>
            <a:endParaRPr lang="zh-CN" altLang="en-US" sz="12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14790" y="3410903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侧坡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1280160" y="618299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sym typeface="+mn-ea"/>
              </a:rPr>
              <a:t>38</a:t>
            </a:r>
            <a:r>
              <a:rPr lang="zh-CN" altLang="en-US" sz="1200">
                <a:sym typeface="+mn-ea"/>
              </a:rPr>
              <a:t>°坡</a:t>
            </a:r>
            <a:endParaRPr lang="zh-CN" altLang="en-US" sz="12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7000" y="618299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sym typeface="+mn-ea"/>
              </a:rPr>
              <a:t>38</a:t>
            </a:r>
            <a:r>
              <a:rPr lang="zh-CN" altLang="en-US" sz="1200">
                <a:sym typeface="+mn-ea"/>
              </a:rPr>
              <a:t>°坡</a:t>
            </a:r>
            <a:endParaRPr lang="zh-CN" altLang="en-US" sz="12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86215" y="618299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单边</a:t>
            </a:r>
            <a:endParaRPr lang="zh-CN" sz="1200"/>
          </a:p>
        </p:txBody>
      </p:sp>
      <p:sp>
        <p:nvSpPr>
          <p:cNvPr id="19" name="文本框 18"/>
          <p:cNvSpPr txBox="1"/>
          <p:nvPr/>
        </p:nvSpPr>
        <p:spPr>
          <a:xfrm>
            <a:off x="1299210" y="3410903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驼峰</a:t>
            </a:r>
            <a:endParaRPr lang="zh-CN" altLang="en-US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2595" y="1005205"/>
            <a:ext cx="3521710" cy="2370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88130" y="1009650"/>
            <a:ext cx="4072255" cy="2374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210" y="1000760"/>
            <a:ext cx="3536315" cy="2381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660" y="3693160"/>
            <a:ext cx="3509645" cy="2406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85590" y="3693160"/>
            <a:ext cx="4074795" cy="2416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670" y="3698240"/>
            <a:ext cx="3547745" cy="240157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北京怀柔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246</cp:revision>
  <dcterms:created xsi:type="dcterms:W3CDTF">2019-06-19T02:08:00Z</dcterms:created>
  <dcterms:modified xsi:type="dcterms:W3CDTF">2025-05-21T08:19:47Z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3E3BD9E98B624B108D4A6BD97F7593CE_12</vt:lpwstr>
  </property>
</Properties>
</file>