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15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21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31" userDrawn="1">
          <p15:clr>
            <a:srgbClr val="A4A3A4"/>
          </p15:clr>
        </p15:guide>
        <p15:guide id="4" pos="294" userDrawn="1">
          <p15:clr>
            <a:srgbClr val="A4A3A4"/>
          </p15:clr>
        </p15:guide>
        <p15:guide id="5" pos="7468" userDrawn="1">
          <p15:clr>
            <a:srgbClr val="A4A3A4"/>
          </p15:clr>
        </p15:guide>
        <p15:guide id="6" orient="horz" pos="619" userDrawn="1">
          <p15:clr>
            <a:srgbClr val="A4A3A4"/>
          </p15:clr>
        </p15:guide>
        <p15:guide id="7" orient="horz" pos="3382" userDrawn="1">
          <p15:clr>
            <a:srgbClr val="A4A3A4"/>
          </p15:clr>
        </p15:guide>
        <p15:guide id="8" orient="horz" pos="1038" userDrawn="1">
          <p15:clr>
            <a:srgbClr val="A4A3A4"/>
          </p15:clr>
        </p15:guide>
        <p15:guide id="14" pos="5234" userDrawn="1">
          <p15:clr>
            <a:srgbClr val="A4A3A4"/>
          </p15:clr>
        </p15:guide>
        <p15:guide id="10" orient="horz" pos="3023" userDrawn="1">
          <p15:clr>
            <a:srgbClr val="A4A3A4"/>
          </p15:clr>
        </p15:guide>
        <p15:guide id="11" orient="horz" pos="3520" userDrawn="1">
          <p15:clr>
            <a:srgbClr val="A4A3A4"/>
          </p15:clr>
        </p15:guide>
        <p15:guide id="13" pos="2504" userDrawn="1">
          <p15:clr>
            <a:srgbClr val="A4A3A4"/>
          </p15:clr>
        </p15:guide>
        <p15:guide id="16" orient="horz" pos="3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8"/>
        <p:guide pos="3840"/>
        <p:guide orient="horz" pos="2331"/>
        <p:guide pos="294"/>
        <p:guide pos="7468"/>
        <p:guide orient="horz" pos="619"/>
        <p:guide orient="horz" pos="3382"/>
        <p:guide orient="horz" pos="1038"/>
        <p:guide pos="5234"/>
        <p:guide orient="horz" pos="3023"/>
        <p:guide orient="horz" pos="3520"/>
        <p:guide pos="2504"/>
        <p:guide orient="horz" pos="37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8155" y="962660"/>
            <a:ext cx="11353165" cy="58953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0800000">
            <a:off x="492760" y="5369560"/>
            <a:ext cx="11325860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8155" y="963295"/>
            <a:ext cx="11353165" cy="153416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58165" y="1012190"/>
            <a:ext cx="11236325" cy="635000"/>
          </a:xfrm>
        </p:spPr>
        <p:txBody>
          <a:bodyPr/>
          <a:p>
            <a:r>
              <a:rPr sz="2800">
                <a:solidFill>
                  <a:schemeClr val="bg1"/>
                </a:solidFill>
              </a:rPr>
              <a:t>东莞路虎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r>
              <a:rPr sz="2800">
                <a:solidFill>
                  <a:schemeClr val="bg1"/>
                </a:solidFill>
              </a:rPr>
              <a:t>越野场地</a:t>
            </a:r>
            <a:endParaRPr sz="28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790" y="5841365"/>
            <a:ext cx="11339195" cy="1013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</a:pPr>
            <a:r>
              <a:rPr lang="zh-CN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东莞路虎越野场地，位</a:t>
            </a:r>
            <a:r>
              <a:rPr lang="zh-CN" altLang="en-US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于</a:t>
            </a:r>
            <a:r>
              <a:rPr lang="zh-CN" altLang="en-US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东莞市桥梓路附近，总占地面积近</a:t>
            </a:r>
            <a:r>
              <a:rPr lang="en-US" altLang="zh-CN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0000平米</a:t>
            </a:r>
            <a:r>
              <a:rPr lang="en-US" altLang="zh-CN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，包括涉水路、炮弹坑、上坡路、交叉轴、A字坡、台阶路、下陡坡路七大越野科目。</a:t>
            </a:r>
            <a:r>
              <a:rPr lang="zh-CN" altLang="en-US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越野场地</a:t>
            </a:r>
            <a:r>
              <a:rPr lang="en-US" altLang="zh-CN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拥有近1.5公里的私密越野路</a:t>
            </a:r>
            <a:r>
              <a:rPr lang="zh-CN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12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适合各种越野车辆的试乘试驾、性能测试等活动。</a:t>
            </a:r>
            <a:endParaRPr lang="zh-CN" altLang="en-US" sz="1200" b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8004175" y="3586480"/>
            <a:ext cx="3813810" cy="2008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场地费用：</a:t>
            </a:r>
            <a:r>
              <a:rPr lang="en-US" altLang="zh-CN" sz="1200">
                <a:solidFill>
                  <a:schemeClr val="tx1"/>
                </a:solidFill>
                <a:effectLst/>
                <a:latin typeface="+mn-ea"/>
                <a:cs typeface="+mn-ea"/>
                <a:sym typeface="+mn-ea"/>
              </a:rPr>
              <a:t>3</a:t>
            </a:r>
            <a:r>
              <a:rPr lang="zh-CN" altLang="en-US" sz="1200">
                <a:solidFill>
                  <a:schemeClr val="tx1"/>
                </a:solidFill>
                <a:effectLst/>
                <a:latin typeface="+mn-ea"/>
                <a:cs typeface="+mn-ea"/>
                <a:sym typeface="+mn-ea"/>
              </a:rPr>
              <a:t>万/天</a:t>
            </a:r>
            <a:endParaRPr lang="zh-CN" altLang="en-US" sz="1200" b="1">
              <a:solidFill>
                <a:schemeClr val="tx1"/>
              </a:solidFill>
              <a:effectLst/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en-US" altLang="zh-CN" sz="1200">
                <a:latin typeface="+mn-ea"/>
                <a:cs typeface="+mn-ea"/>
                <a:sym typeface="+mn-ea"/>
              </a:rPr>
              <a:t>总占地面积近70000平米，包括涉水路、炮弹坑、上坡路、交叉轴、A字坡、台阶路、下陡坡路七大越野科目</a:t>
            </a:r>
            <a:r>
              <a:rPr lang="zh-CN" altLang="en-US" sz="1200">
                <a:latin typeface="+mn-ea"/>
                <a:cs typeface="+mn-ea"/>
                <a:sym typeface="+mn-ea"/>
              </a:rPr>
              <a:t>，越野场地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拥有近1.5公里的私密越野路</a:t>
            </a:r>
            <a:endParaRPr lang="en-US" altLang="zh-CN" sz="1200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380V/100kw</a:t>
            </a: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方便接水</a:t>
            </a:r>
            <a:endParaRPr lang="zh-CN" altLang="en-US" sz="1200" b="1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固定洗手间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DJI_0119-opq31069750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" y="1200150"/>
            <a:ext cx="7365365" cy="4906645"/>
          </a:xfrm>
          <a:prstGeom prst="rect">
            <a:avLst/>
          </a:prstGeom>
        </p:spPr>
      </p:pic>
      <p:pic>
        <p:nvPicPr>
          <p:cNvPr id="4" name="图片 3" descr="YNN_0105-opq32573434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775" y="1200150"/>
            <a:ext cx="3627755" cy="2411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280160" y="3425190"/>
            <a:ext cx="1905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一汽丰田普拉多车友会</a:t>
            </a:r>
            <a:endParaRPr lang="zh-CN" altLang="en-US" sz="1200"/>
          </a:p>
        </p:txBody>
      </p:sp>
      <p:sp>
        <p:nvSpPr>
          <p:cNvPr id="11" name="文本框 10"/>
          <p:cNvSpPr txBox="1"/>
          <p:nvPr/>
        </p:nvSpPr>
        <p:spPr>
          <a:xfrm>
            <a:off x="5207000" y="3425190"/>
            <a:ext cx="1905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一汽丰田普拉多车友会</a:t>
            </a:r>
            <a:endParaRPr lang="zh-CN" altLang="en-US" sz="1200"/>
          </a:p>
        </p:txBody>
      </p:sp>
      <p:sp>
        <p:nvSpPr>
          <p:cNvPr id="12" name="文本框 11"/>
          <p:cNvSpPr txBox="1"/>
          <p:nvPr/>
        </p:nvSpPr>
        <p:spPr>
          <a:xfrm>
            <a:off x="9114790" y="3425190"/>
            <a:ext cx="1905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一汽丰田普拉多车友会</a:t>
            </a:r>
            <a:endParaRPr lang="zh-CN" altLang="en-US" sz="1200"/>
          </a:p>
        </p:txBody>
      </p:sp>
      <p:sp>
        <p:nvSpPr>
          <p:cNvPr id="16" name="文本框 15"/>
          <p:cNvSpPr txBox="1"/>
          <p:nvPr/>
        </p:nvSpPr>
        <p:spPr>
          <a:xfrm>
            <a:off x="1280160" y="6298565"/>
            <a:ext cx="1905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雷克萨斯越野试驾会</a:t>
            </a:r>
            <a:endParaRPr lang="zh-CN" altLang="en-US" sz="1200"/>
          </a:p>
        </p:txBody>
      </p:sp>
      <p:sp>
        <p:nvSpPr>
          <p:cNvPr id="17" name="文本框 16"/>
          <p:cNvSpPr txBox="1"/>
          <p:nvPr/>
        </p:nvSpPr>
        <p:spPr>
          <a:xfrm>
            <a:off x="5207000" y="6298565"/>
            <a:ext cx="1905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雷克萨斯越野试驾会</a:t>
            </a:r>
            <a:endParaRPr lang="zh-CN" altLang="en-US" sz="1200"/>
          </a:p>
        </p:txBody>
      </p:sp>
      <p:sp>
        <p:nvSpPr>
          <p:cNvPr id="18" name="文本框 17"/>
          <p:cNvSpPr txBox="1"/>
          <p:nvPr/>
        </p:nvSpPr>
        <p:spPr>
          <a:xfrm>
            <a:off x="9114790" y="6298565"/>
            <a:ext cx="1905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雷克萨斯越野试驾会</a:t>
            </a:r>
            <a:endParaRPr lang="zh-CN" altLang="en-US" sz="1200"/>
          </a:p>
        </p:txBody>
      </p:sp>
      <p:pic>
        <p:nvPicPr>
          <p:cNvPr id="2" name="图片 1" descr="DSC04424-opq31070129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0560" y="3700780"/>
            <a:ext cx="3674110" cy="2449830"/>
          </a:xfrm>
          <a:prstGeom prst="rect">
            <a:avLst/>
          </a:prstGeom>
        </p:spPr>
      </p:pic>
      <p:pic>
        <p:nvPicPr>
          <p:cNvPr id="4" name="图片 3" descr="YNN_9714-opq32558480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39895" y="982980"/>
            <a:ext cx="3973830" cy="2447925"/>
          </a:xfrm>
          <a:prstGeom prst="rect">
            <a:avLst/>
          </a:prstGeom>
        </p:spPr>
      </p:pic>
      <p:pic>
        <p:nvPicPr>
          <p:cNvPr id="6" name="图片 5" descr="DSC05546-opq31070863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3700780"/>
            <a:ext cx="3696335" cy="2465070"/>
          </a:xfrm>
          <a:prstGeom prst="rect">
            <a:avLst/>
          </a:prstGeom>
        </p:spPr>
      </p:pic>
      <p:pic>
        <p:nvPicPr>
          <p:cNvPr id="9" name="图片 8" descr="DSC03740-opq310718257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9895" y="3700780"/>
            <a:ext cx="3973830" cy="2449830"/>
          </a:xfrm>
          <a:prstGeom prst="rect">
            <a:avLst/>
          </a:prstGeom>
        </p:spPr>
      </p:pic>
      <p:pic>
        <p:nvPicPr>
          <p:cNvPr id="15" name="图片 14" descr="YNN_0030-opq32568953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982980"/>
            <a:ext cx="3695700" cy="2458720"/>
          </a:xfrm>
          <a:prstGeom prst="rect">
            <a:avLst/>
          </a:prstGeom>
        </p:spPr>
      </p:pic>
      <p:pic>
        <p:nvPicPr>
          <p:cNvPr id="20" name="图片 19" descr="YNN_0105-opq32573434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910" y="982980"/>
            <a:ext cx="3682365" cy="24479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commondata" val="eyJoZGlkIjoiODc3ODQzMGUxZTBjYTBhNGRiMTVhNzE4MzhhYmZlNzM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Wingdings</vt:lpstr>
      <vt:lpstr>Times New Roman</vt:lpstr>
      <vt:lpstr>Arial Unicode MS</vt:lpstr>
      <vt:lpstr>Calibri</vt:lpstr>
      <vt:lpstr>Office 主题​​</vt:lpstr>
      <vt:lpstr>东莞路虎 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海燕不会长心</cp:lastModifiedBy>
  <cp:revision>241</cp:revision>
  <dcterms:created xsi:type="dcterms:W3CDTF">2019-06-19T02:08:00Z</dcterms:created>
  <dcterms:modified xsi:type="dcterms:W3CDTF">2025-05-23T09:01:23Z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3E3BD9E98B624B108D4A6BD97F7593CE_12</vt:lpwstr>
  </property>
</Properties>
</file>