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58" userDrawn="1">
          <p15:clr>
            <a:srgbClr val="A4A3A4"/>
          </p15:clr>
        </p15:guide>
        <p15:guide id="3" orient="horz" pos="2331" userDrawn="1">
          <p15:clr>
            <a:srgbClr val="A4A3A4"/>
          </p15:clr>
        </p15:guide>
        <p15:guide id="4" pos="294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33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52" userDrawn="1">
          <p15:clr>
            <a:srgbClr val="A4A3A4"/>
          </p15:clr>
        </p15:guide>
        <p15:guide id="14" pos="5172" userDrawn="1">
          <p15:clr>
            <a:srgbClr val="A4A3A4"/>
          </p15:clr>
        </p15:guide>
        <p15:guide id="10" orient="horz" pos="3101" userDrawn="1">
          <p15:clr>
            <a:srgbClr val="A4A3A4"/>
          </p15:clr>
        </p15:guide>
        <p15:guide id="11" orient="horz" pos="3524" userDrawn="1">
          <p15:clr>
            <a:srgbClr val="A4A3A4"/>
          </p15:clr>
        </p15:guide>
        <p15:guide id="13" pos="2509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8"/>
        <p:guide orient="horz" pos="2331"/>
        <p:guide pos="294"/>
        <p:guide pos="7444"/>
        <p:guide orient="horz" pos="633"/>
        <p:guide orient="horz" pos="3382"/>
        <p:guide orient="horz" pos="1052"/>
        <p:guide pos="5172"/>
        <p:guide orient="horz" pos="3101"/>
        <p:guide orient="horz" pos="3524"/>
        <p:guide pos="2509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5.pn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image" Target="../media/image10.png"/><Relationship Id="rId17" Type="http://schemas.openxmlformats.org/officeDocument/2006/relationships/tags" Target="../tags/tag31.xml"/><Relationship Id="rId16" Type="http://schemas.openxmlformats.org/officeDocument/2006/relationships/image" Target="../media/image9.png"/><Relationship Id="rId15" Type="http://schemas.openxmlformats.org/officeDocument/2006/relationships/tags" Target="../tags/tag30.xml"/><Relationship Id="rId14" Type="http://schemas.openxmlformats.org/officeDocument/2006/relationships/image" Target="../media/image8.png"/><Relationship Id="rId13" Type="http://schemas.openxmlformats.org/officeDocument/2006/relationships/tags" Target="../tags/tag29.xml"/><Relationship Id="rId12" Type="http://schemas.openxmlformats.org/officeDocument/2006/relationships/image" Target="../media/image7.png"/><Relationship Id="rId11" Type="http://schemas.openxmlformats.org/officeDocument/2006/relationships/tags" Target="../tags/tag28.xml"/><Relationship Id="rId10" Type="http://schemas.openxmlformats.org/officeDocument/2006/relationships/image" Target="../media/image6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8155" y="963295"/>
            <a:ext cx="11340465" cy="58947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8155" y="963295"/>
            <a:ext cx="11353165" cy="153416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74345" y="1021080"/>
            <a:ext cx="11320145" cy="648335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天津中北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chemeClr val="bg1"/>
                </a:solidFill>
              </a:rPr>
              <a:t>赛车场地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8790" y="5841365"/>
            <a:ext cx="11339195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天津中北赛车场地，位于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天津西青区中北镇万卉路与卉康道附近，赛道长度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1km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，宽度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，共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个弯道，左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个，右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个，休息室共两层，每层可容纳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80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人左右。适合各类汽车试乘试驾、测试拍摄活动等。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04175" y="3586480"/>
            <a:ext cx="3813810" cy="2008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8</a:t>
            </a:r>
            <a:r>
              <a:rPr lang="zh-CN" altLang="en-US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赛道长度1km，宽度10m，共15个弯道，左</a:t>
            </a:r>
            <a:r>
              <a:rPr lang="zh-CN" altLang="en-US" sz="1200">
                <a:latin typeface="+mn-ea"/>
                <a:cs typeface="+mn-ea"/>
                <a:sym typeface="+mn-ea"/>
              </a:rPr>
              <a:t>弯</a:t>
            </a:r>
            <a:r>
              <a:rPr lang="zh-CN" altLang="en-US" sz="1200">
                <a:latin typeface="+mn-ea"/>
                <a:cs typeface="+mn-ea"/>
                <a:sym typeface="+mn-ea"/>
              </a:rPr>
              <a:t>5个，右弯10个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休息室（两层）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258" r="8461"/>
          <a:stretch>
            <a:fillRect/>
          </a:stretch>
        </p:blipFill>
        <p:spPr>
          <a:xfrm>
            <a:off x="8004175" y="942340"/>
            <a:ext cx="3813810" cy="2486660"/>
          </a:xfrm>
          <a:prstGeom prst="rect">
            <a:avLst/>
          </a:prstGeom>
        </p:spPr>
      </p:pic>
      <p:pic>
        <p:nvPicPr>
          <p:cNvPr id="6" name="图片 5" descr="天津中北赛车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" y="1021080"/>
            <a:ext cx="7010400" cy="49587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28016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启辰试驾活动</a:t>
            </a:r>
            <a:endParaRPr lang="en-US" altLang="zh-CN" sz="1200"/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20700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启辰试驾活动</a:t>
            </a:r>
            <a:endParaRPr lang="zh-CN" altLang="en-US" sz="1200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911479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启辰试驾活动</a:t>
            </a:r>
            <a:endParaRPr lang="zh-CN" altLang="en-US" sz="1200"/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1280160" y="622871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领克试驾活动</a:t>
            </a:r>
            <a:endParaRPr lang="zh-CN" altLang="en-US" sz="1200"/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5207000" y="622871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领克试驾活动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9114790" y="622871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领克试驾活动</a:t>
            </a:r>
            <a:endParaRPr lang="zh-CN" altLang="en-US" sz="1200"/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78790" y="3695700"/>
            <a:ext cx="3686810" cy="245491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4239895" y="3700780"/>
            <a:ext cx="3970655" cy="24549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4232275" y="1025525"/>
            <a:ext cx="3977640" cy="239966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8311515" y="3695700"/>
            <a:ext cx="3654425" cy="2454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303895" y="1005205"/>
            <a:ext cx="3660775" cy="241998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t="3499"/>
          <a:stretch>
            <a:fillRect/>
          </a:stretch>
        </p:blipFill>
        <p:spPr>
          <a:xfrm>
            <a:off x="466090" y="1017270"/>
            <a:ext cx="3699510" cy="240792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21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22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23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24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25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26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27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28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29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31.xml><?xml version="1.0" encoding="utf-8"?>
<p:tagLst xmlns:p="http://schemas.openxmlformats.org/presentationml/2006/main">
  <p:tag name="KSO_WM_DIAGRAM_VIRTUALLY_FRAME" val="{&quot;height&quot;:670.2,&quot;left&quot;:36.7,&quot;top&quot;:-152.55,&quot;width&quot;:906.4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天津中北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252</cp:revision>
  <dcterms:created xsi:type="dcterms:W3CDTF">2019-06-19T02:08:00Z</dcterms:created>
  <dcterms:modified xsi:type="dcterms:W3CDTF">2025-05-27T03:27:23Z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3E3BD9E98B624B108D4A6BD97F7593CE_12</vt:lpwstr>
  </property>
</Properties>
</file>