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46" userDrawn="1">
          <p15:clr>
            <a:srgbClr val="A4A3A4"/>
          </p15:clr>
        </p15:guide>
        <p15:guide id="2" pos="3869" userDrawn="1">
          <p15:clr>
            <a:srgbClr val="A4A3A4"/>
          </p15:clr>
        </p15:guide>
        <p15:guide id="3" orient="horz" pos="2314" userDrawn="1">
          <p15:clr>
            <a:srgbClr val="A4A3A4"/>
          </p15:clr>
        </p15:guide>
        <p15:guide id="4" pos="287" userDrawn="1">
          <p15:clr>
            <a:srgbClr val="A4A3A4"/>
          </p15:clr>
        </p15:guide>
        <p15:guide id="5" pos="7444" userDrawn="1">
          <p15:clr>
            <a:srgbClr val="A4A3A4"/>
          </p15:clr>
        </p15:guide>
        <p15:guide id="6" orient="horz" pos="652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36" userDrawn="1">
          <p15:clr>
            <a:srgbClr val="A4A3A4"/>
          </p15:clr>
        </p15:guide>
        <p15:guide id="10" orient="horz" pos="3023" userDrawn="1">
          <p15:clr>
            <a:srgbClr val="A4A3A4"/>
          </p15:clr>
        </p15:guide>
        <p15:guide id="11" orient="horz" pos="936" userDrawn="1">
          <p15:clr>
            <a:srgbClr val="A4A3A4"/>
          </p15:clr>
        </p15:guide>
        <p15:guide id="13" pos="2549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6"/>
        <p:guide pos="3869"/>
        <p:guide orient="horz" pos="2314"/>
        <p:guide pos="287"/>
        <p:guide pos="7444"/>
        <p:guide orient="horz" pos="652"/>
        <p:guide orient="horz" pos="3382"/>
        <p:guide orient="horz" pos="1038"/>
        <p:guide pos="5236"/>
        <p:guide orient="horz" pos="3023"/>
        <p:guide orient="horz" pos="936"/>
        <p:guide pos="2549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8.png"/><Relationship Id="rId7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tags" Target="../tags/tag22.xml"/><Relationship Id="rId4" Type="http://schemas.openxmlformats.org/officeDocument/2006/relationships/image" Target="../media/image6.png"/><Relationship Id="rId3" Type="http://schemas.openxmlformats.org/officeDocument/2006/relationships/tags" Target="../tags/tag21.xml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5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1.xml"/><Relationship Id="rId17" Type="http://schemas.openxmlformats.org/officeDocument/2006/relationships/image" Target="../media/image10.png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仰望越野极限挑战案例分享，打卡越野场地_8_七哥试驾场地_来自小红书网页版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7360" y="1012825"/>
            <a:ext cx="11351260" cy="58451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67360" y="5369560"/>
            <a:ext cx="113512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736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>
            <a:normAutofit/>
          </a:bodyPr>
          <a:p>
            <a:r>
              <a:rPr sz="2800">
                <a:solidFill>
                  <a:schemeClr val="bg1"/>
                </a:solidFill>
              </a:rPr>
              <a:t>赣州丫山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995" y="5841365"/>
            <a:ext cx="1134999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赣州丫山 越野场地，位于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江西省赣州市大余县城东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公里处，占地面积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万余亩，因最高峰双秀峰呈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丫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形而得名，越野场地有多条越野路线，可以提供多种难度越野体验，适合汽车的越野试乘试驾活动。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283575" y="4015105"/>
            <a:ext cx="35674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场地提供多种越野路线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酒店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630" y="1010920"/>
            <a:ext cx="7311390" cy="4570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035" y="1010920"/>
            <a:ext cx="3536315" cy="23564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8630" y="1011555"/>
            <a:ext cx="3585845" cy="2370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59470" y="1036955"/>
            <a:ext cx="3558540" cy="235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295" y="3700780"/>
            <a:ext cx="3591560" cy="2394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230370" y="3700780"/>
            <a:ext cx="4053205" cy="2394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492490" y="3700780"/>
            <a:ext cx="3552825" cy="239522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1190625" y="3416300"/>
            <a:ext cx="2120900" cy="250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5081905" y="3416300"/>
            <a:ext cx="2120900" cy="250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9227185" y="3423285"/>
            <a:ext cx="2120900" cy="250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1317625" y="6200775"/>
            <a:ext cx="2120900" cy="250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5208905" y="6200775"/>
            <a:ext cx="2120900" cy="250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9354185" y="6207760"/>
            <a:ext cx="2120900" cy="250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7"/>
          <a:srcRect t="12908"/>
          <a:stretch>
            <a:fillRect/>
          </a:stretch>
        </p:blipFill>
        <p:spPr>
          <a:xfrm>
            <a:off x="4231005" y="1025525"/>
            <a:ext cx="4060190" cy="2356485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21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22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23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24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25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26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27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28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29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653.15,&quot;left&quot;:35.85,&quot;top&quot;:-144.65,&quot;width&quot;:912.6}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commondata" val="eyJoZGlkIjoiODc3ODQzMGUxZTBjYTBhNGRiMTVhNzE4MzhhYmZlNz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赣州丫山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239</cp:revision>
  <dcterms:created xsi:type="dcterms:W3CDTF">2019-06-19T02:08:00Z</dcterms:created>
  <dcterms:modified xsi:type="dcterms:W3CDTF">2025-06-09T08:01:02Z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3E3BD9E98B624B108D4A6BD97F7593CE_12</vt:lpwstr>
  </property>
</Properties>
</file>