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9" userDrawn="1">
          <p15:clr>
            <a:srgbClr val="A4A3A4"/>
          </p15:clr>
        </p15:guide>
        <p15:guide id="2" pos="261" userDrawn="1">
          <p15:clr>
            <a:srgbClr val="A4A3A4"/>
          </p15:clr>
        </p15:guide>
        <p15:guide id="3" pos="7387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4021" userDrawn="1">
          <p15:clr>
            <a:srgbClr val="A4A3A4"/>
          </p15:clr>
        </p15:guide>
        <p15:guide id="6" orient="horz" pos="2152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8" pos="4979" userDrawn="1">
          <p15:clr>
            <a:srgbClr val="A4A3A4"/>
          </p15:clr>
        </p15:guide>
        <p15:guide id="9" pos="5047" userDrawn="1">
          <p15:clr>
            <a:srgbClr val="A4A3A4"/>
          </p15:clr>
        </p15:guide>
        <p15:guide id="10" pos="2608" userDrawn="1">
          <p15:clr>
            <a:srgbClr val="A4A3A4"/>
          </p15:clr>
        </p15:guide>
        <p15:guide id="11" orient="horz" pos="638" userDrawn="1">
          <p15:clr>
            <a:srgbClr val="A4A3A4"/>
          </p15:clr>
        </p15:guide>
        <p15:guide id="12" orient="horz" pos="3818" userDrawn="1">
          <p15:clr>
            <a:srgbClr val="A4A3A4"/>
          </p15:clr>
        </p15:guide>
        <p15:guide id="13" orient="horz" pos="6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49"/>
        <p:guide pos="261"/>
        <p:guide pos="7387"/>
        <p:guide orient="horz" pos="637"/>
        <p:guide orient="horz" pos="4021"/>
        <p:guide orient="horz" pos="2152"/>
        <p:guide pos="2678"/>
        <p:guide pos="4979"/>
        <p:guide pos="5047"/>
        <p:guide pos="2608"/>
        <p:guide orient="horz" pos="638"/>
        <p:guide orient="horz" pos="3818"/>
        <p:guide orient="horz" pos="61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40a7164f0f58364cfc89bb7bddf3d58_meitu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655" y="970280"/>
            <a:ext cx="11311890" cy="588772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青岛世博园试驾场地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4655" y="6060440"/>
            <a:ext cx="1076261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青岛世博园试驾场地，交通十分便利，配套设施完善，25200平方米的平整水泥全封闭场地，适合各类汽车试乘试驾、团购会、新车发布、汽车测评等活动。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12430" y="4004945"/>
            <a:ext cx="34969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长180m 宽140m 水泥地面  全封闭 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380v/30kw 方便接水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微信图片_202006291841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2430" y="1697990"/>
            <a:ext cx="3685540" cy="2047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1" y="1011238"/>
            <a:ext cx="6572335" cy="539870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631950" y="3439160"/>
            <a:ext cx="14636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广汽威兰达试驾会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63040" y="6099175"/>
            <a:ext cx="1632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AMG</a:t>
            </a:r>
            <a:r>
              <a:rPr lang="zh-CN" altLang="en-US" sz="1200">
                <a:latin typeface="+mn-ea"/>
                <a:cs typeface="+mn-ea"/>
                <a:sym typeface="+mn-ea"/>
              </a:rPr>
              <a:t>汽车试驾会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35135" y="3416300"/>
            <a:ext cx="145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君马</a:t>
            </a:r>
            <a:r>
              <a:rPr lang="en-US" altLang="zh-CN" sz="1200">
                <a:latin typeface="+mn-ea"/>
                <a:cs typeface="+mn-ea"/>
              </a:rPr>
              <a:t>SEEK5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9" name="图片 8" descr="f7130841998f53e600e83b3171081e6"/>
          <p:cNvPicPr>
            <a:picLocks noChangeAspect="1"/>
          </p:cNvPicPr>
          <p:nvPr/>
        </p:nvPicPr>
        <p:blipFill>
          <a:blip r:embed="rId1"/>
          <a:srcRect l="8308" r="7261"/>
          <a:stretch>
            <a:fillRect/>
          </a:stretch>
        </p:blipFill>
        <p:spPr>
          <a:xfrm>
            <a:off x="405130" y="989330"/>
            <a:ext cx="3736340" cy="2449830"/>
          </a:xfrm>
          <a:prstGeom prst="rect">
            <a:avLst/>
          </a:prstGeom>
        </p:spPr>
      </p:pic>
      <p:pic>
        <p:nvPicPr>
          <p:cNvPr id="7" name="图片 6" descr="8d81d896d3df901c0bf1a3d8b2203f7"/>
          <p:cNvPicPr>
            <a:picLocks noChangeAspect="1"/>
          </p:cNvPicPr>
          <p:nvPr/>
        </p:nvPicPr>
        <p:blipFill>
          <a:blip r:embed="rId2"/>
          <a:srcRect l="9439" r="6825"/>
          <a:stretch>
            <a:fillRect/>
          </a:stretch>
        </p:blipFill>
        <p:spPr>
          <a:xfrm>
            <a:off x="4241800" y="969645"/>
            <a:ext cx="3661410" cy="24472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4650" y="3416300"/>
            <a:ext cx="1521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广汽威兰达试驾会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5" name="图片 4" descr="微信图片_20201214095022_meitu_1"/>
          <p:cNvPicPr>
            <a:picLocks noChangeAspect="1"/>
          </p:cNvPicPr>
          <p:nvPr/>
        </p:nvPicPr>
        <p:blipFill>
          <a:blip r:embed="rId3"/>
          <a:srcRect b="5989"/>
          <a:stretch>
            <a:fillRect/>
          </a:stretch>
        </p:blipFill>
        <p:spPr>
          <a:xfrm>
            <a:off x="414655" y="3729355"/>
            <a:ext cx="3737610" cy="2342515"/>
          </a:xfrm>
          <a:prstGeom prst="rect">
            <a:avLst/>
          </a:prstGeom>
        </p:spPr>
      </p:pic>
      <p:pic>
        <p:nvPicPr>
          <p:cNvPr id="6" name="图片 5" descr="微信图片_20201214095104_meitu_2"/>
          <p:cNvPicPr>
            <a:picLocks noChangeAspect="1"/>
          </p:cNvPicPr>
          <p:nvPr/>
        </p:nvPicPr>
        <p:blipFill>
          <a:blip r:embed="rId4"/>
          <a:srcRect b="3782"/>
          <a:stretch>
            <a:fillRect/>
          </a:stretch>
        </p:blipFill>
        <p:spPr>
          <a:xfrm>
            <a:off x="4251960" y="3729355"/>
            <a:ext cx="3650615" cy="23425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80025" y="6108065"/>
            <a:ext cx="1632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AMG</a:t>
            </a:r>
            <a:r>
              <a:rPr lang="zh-CN" altLang="en-US" sz="1200">
                <a:latin typeface="+mn-ea"/>
                <a:cs typeface="+mn-ea"/>
                <a:sym typeface="+mn-ea"/>
              </a:rPr>
              <a:t>汽车试驾会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2430" y="978535"/>
            <a:ext cx="3728720" cy="24384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9060815" y="6108065"/>
            <a:ext cx="1632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奔驰</a:t>
            </a:r>
            <a:r>
              <a:rPr lang="en-US" altLang="zh-CN" sz="1200">
                <a:latin typeface="+mn-ea"/>
                <a:cs typeface="+mn-ea"/>
                <a:sym typeface="+mn-ea"/>
              </a:rPr>
              <a:t>AMG</a:t>
            </a:r>
            <a:r>
              <a:rPr lang="zh-CN" altLang="en-US" sz="1200">
                <a:latin typeface="+mn-ea"/>
                <a:cs typeface="+mn-ea"/>
                <a:sym typeface="+mn-ea"/>
              </a:rPr>
              <a:t>汽车试驾会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5" name="图片 24" descr="微信图片_20201214100132_meitu_2"/>
          <p:cNvPicPr>
            <a:picLocks noChangeAspect="1"/>
          </p:cNvPicPr>
          <p:nvPr/>
        </p:nvPicPr>
        <p:blipFill>
          <a:blip r:embed="rId6"/>
          <a:srcRect t="6018"/>
          <a:stretch>
            <a:fillRect/>
          </a:stretch>
        </p:blipFill>
        <p:spPr>
          <a:xfrm>
            <a:off x="8012430" y="3729990"/>
            <a:ext cx="3719195" cy="23304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c2fe33a0-9296-48a3-8a64-63fb6b13ef3b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青岛世博园试驾场地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青岛世博园试驾场地</dc:title>
  <dc:creator/>
  <cp:lastModifiedBy>海燕不会长心</cp:lastModifiedBy>
  <cp:revision>232</cp:revision>
  <dcterms:created xsi:type="dcterms:W3CDTF">2019-06-19T02:08:00Z</dcterms:created>
  <dcterms:modified xsi:type="dcterms:W3CDTF">2025-06-10T01:34:16Z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983120AF2F84414FB9EBABB97FF3C000</vt:lpwstr>
  </property>
</Properties>
</file>