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  <p15:guide id="4" pos="285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636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6" userDrawn="1">
          <p15:clr>
            <a:srgbClr val="A4A3A4"/>
          </p15:clr>
        </p15:guide>
        <p15:guide id="14" pos="5220" userDrawn="1">
          <p15:clr>
            <a:srgbClr val="A4A3A4"/>
          </p15:clr>
        </p15:guide>
        <p15:guide id="10" orient="horz" pos="3082" userDrawn="1">
          <p15:clr>
            <a:srgbClr val="A4A3A4"/>
          </p15:clr>
        </p15:guide>
        <p15:guide id="11" orient="horz" pos="3556" userDrawn="1">
          <p15:clr>
            <a:srgbClr val="A4A3A4"/>
          </p15:clr>
        </p15:guide>
        <p15:guide id="13" pos="2496" userDrawn="1">
          <p15:clr>
            <a:srgbClr val="A4A3A4"/>
          </p15:clr>
        </p15:guide>
        <p15:guide id="16" orient="horz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88"/>
        <p:guide pos="285"/>
        <p:guide pos="7469"/>
        <p:guide orient="horz" pos="636"/>
        <p:guide orient="horz" pos="3382"/>
        <p:guide orient="horz" pos="1036"/>
        <p:guide pos="5220"/>
        <p:guide orient="horz" pos="3082"/>
        <p:guide orient="horz" pos="3556"/>
        <p:guide pos="2496"/>
        <p:guide orient="horz"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5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0" Type="http://schemas.openxmlformats.org/officeDocument/2006/relationships/notesSlide" Target="../notesSlides/notesSlide1.xml"/><Relationship Id="rId2" Type="http://schemas.openxmlformats.org/officeDocument/2006/relationships/tags" Target="../tags/tag21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1.xml"/><Relationship Id="rId17" Type="http://schemas.openxmlformats.org/officeDocument/2006/relationships/image" Target="../media/image10.png"/><Relationship Id="rId16" Type="http://schemas.openxmlformats.org/officeDocument/2006/relationships/image" Target="../media/image9.png"/><Relationship Id="rId15" Type="http://schemas.openxmlformats.org/officeDocument/2006/relationships/tags" Target="../tags/tag30.xml"/><Relationship Id="rId14" Type="http://schemas.openxmlformats.org/officeDocument/2006/relationships/image" Target="../media/image8.png"/><Relationship Id="rId13" Type="http://schemas.openxmlformats.org/officeDocument/2006/relationships/tags" Target="../tags/tag29.xml"/><Relationship Id="rId12" Type="http://schemas.openxmlformats.org/officeDocument/2006/relationships/image" Target="../media/image7.png"/><Relationship Id="rId11" Type="http://schemas.openxmlformats.org/officeDocument/2006/relationships/tags" Target="../tags/tag28.xml"/><Relationship Id="rId10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53390" y="1009650"/>
            <a:ext cx="11414760" cy="58483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53390" y="5369560"/>
            <a:ext cx="114147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4025" y="1012190"/>
            <a:ext cx="1141412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66090" y="1009650"/>
            <a:ext cx="11328400" cy="635000"/>
          </a:xfrm>
        </p:spPr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东莞众德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660" y="5841365"/>
            <a:ext cx="11363325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东莞众德越野场地，位于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东莞市水濂景观路，总占地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0亩，平常用于越野卡丁车游玩，越野全长5公里，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满足不同难度的越野试驾要求。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27035" y="4188460"/>
            <a:ext cx="3813810" cy="1666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3</a:t>
            </a:r>
            <a:r>
              <a:rPr lang="zh-CN" altLang="en-US" sz="1200" b="1">
                <a:solidFill>
                  <a:schemeClr val="accent2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总占地300亩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共有</a:t>
            </a:r>
            <a:r>
              <a:rPr lang="en-US" altLang="zh-CN" sz="1200">
                <a:latin typeface="+mn-ea"/>
                <a:cs typeface="+mn-ea"/>
                <a:sym typeface="+mn-ea"/>
              </a:rPr>
              <a:t>12</a:t>
            </a:r>
            <a:r>
              <a:rPr lang="zh-CN" altLang="en-US" sz="1200">
                <a:latin typeface="+mn-ea"/>
                <a:cs typeface="+mn-ea"/>
                <a:sym typeface="+mn-ea"/>
              </a:rPr>
              <a:t>个越野科目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7035" y="1009650"/>
            <a:ext cx="3813810" cy="2419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1002665"/>
            <a:ext cx="7499985" cy="4852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20700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炮弹坑</a:t>
            </a:r>
            <a:endParaRPr lang="zh-CN" altLang="en-US" sz="1200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9114790" y="3425190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枕木路</a:t>
            </a:r>
            <a:endParaRPr lang="zh-CN" altLang="en-US" sz="1200"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280160" y="614235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跷跷板</a:t>
            </a:r>
            <a:endParaRPr lang="zh-CN" altLang="en-US" sz="1200"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207000" y="614235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sym typeface="+mn-ea"/>
              </a:rPr>
              <a:t>45</a:t>
            </a:r>
            <a:r>
              <a:rPr lang="zh-CN" altLang="en-US" sz="1200">
                <a:sym typeface="+mn-ea"/>
              </a:rPr>
              <a:t>°坡</a:t>
            </a:r>
            <a:endParaRPr lang="zh-CN" altLang="en-US" sz="1200"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9086215" y="614235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搓板路</a:t>
            </a:r>
            <a:endParaRPr lang="zh-CN" altLang="en-US" sz="1200"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1299210" y="3396615"/>
            <a:ext cx="1905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长坡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76885" y="1013460"/>
            <a:ext cx="3479165" cy="2362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079875" y="1013460"/>
            <a:ext cx="4084955" cy="2362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286750" y="1013460"/>
            <a:ext cx="3563620" cy="2362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452755" y="3672205"/>
            <a:ext cx="3511550" cy="2423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083050" y="3672205"/>
            <a:ext cx="4083685" cy="24123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285480" y="3672205"/>
            <a:ext cx="3585210" cy="2430145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1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2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3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4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5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6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7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8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29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29.85,&quot;left&quot;:35.65,&quot;top&quot;:78.7,&quot;width&quot;:897.45}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汉仪正圆-75W</vt:lpstr>
      <vt:lpstr>汉仪正圆 55简</vt:lpstr>
      <vt:lpstr>汉仪铸字美心体W</vt:lpstr>
      <vt:lpstr>仓耳舒圆体 W02</vt:lpstr>
      <vt:lpstr>Office 主题​​</vt:lpstr>
      <vt:lpstr>东莞众德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246</cp:revision>
  <dcterms:created xsi:type="dcterms:W3CDTF">2019-06-19T02:08:00Z</dcterms:created>
  <dcterms:modified xsi:type="dcterms:W3CDTF">2025-06-13T02:02:53Z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