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19" r:id="rId3"/>
    <p:sldId id="414" r:id="rId4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2" userDrawn="1">
          <p15:clr>
            <a:srgbClr val="A4A3A4"/>
          </p15:clr>
        </p15:guide>
        <p15:guide id="2" pos="608" userDrawn="1">
          <p15:clr>
            <a:srgbClr val="A4A3A4"/>
          </p15:clr>
        </p15:guide>
        <p15:guide id="3" pos="7327" userDrawn="1">
          <p15:clr>
            <a:srgbClr val="A4A3A4"/>
          </p15:clr>
        </p15:guide>
        <p15:guide id="4" orient="horz" pos="738" userDrawn="1">
          <p15:clr>
            <a:srgbClr val="A4A3A4"/>
          </p15:clr>
        </p15:guide>
        <p15:guide id="5" orient="horz" pos="3937" userDrawn="1">
          <p15:clr>
            <a:srgbClr val="A4A3A4"/>
          </p15:clr>
        </p15:guide>
        <p15:guide id="6" pos="2866" userDrawn="1">
          <p15:clr>
            <a:srgbClr val="A4A3A4"/>
          </p15:clr>
        </p15:guide>
        <p15:guide id="7" pos="5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72"/>
        <p:guide pos="608"/>
        <p:guide pos="7327"/>
        <p:guide orient="horz" pos="738"/>
        <p:guide orient="horz" pos="3937"/>
        <p:guide pos="2866"/>
        <p:guide pos="520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3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3.png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2.xml"/><Relationship Id="rId4" Type="http://schemas.openxmlformats.org/officeDocument/2006/relationships/image" Target="../media/image5.png"/><Relationship Id="rId3" Type="http://schemas.openxmlformats.org/officeDocument/2006/relationships/tags" Target="../tags/tag21.xml"/><Relationship Id="rId2" Type="http://schemas.openxmlformats.org/officeDocument/2006/relationships/image" Target="../media/image4.png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image" Target="../media/image9.png"/><Relationship Id="rId7" Type="http://schemas.openxmlformats.org/officeDocument/2006/relationships/tags" Target="../tags/tag26.xml"/><Relationship Id="rId6" Type="http://schemas.openxmlformats.org/officeDocument/2006/relationships/image" Target="../media/image8.png"/><Relationship Id="rId5" Type="http://schemas.openxmlformats.org/officeDocument/2006/relationships/tags" Target="../tags/tag25.xml"/><Relationship Id="rId4" Type="http://schemas.openxmlformats.org/officeDocument/2006/relationships/image" Target="../media/image7.png"/><Relationship Id="rId3" Type="http://schemas.openxmlformats.org/officeDocument/2006/relationships/tags" Target="../tags/tag24.xml"/><Relationship Id="rId2" Type="http://schemas.openxmlformats.org/officeDocument/2006/relationships/image" Target="../media/image6.png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417830" y="1012190"/>
            <a:ext cx="11308715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7830" y="1012190"/>
            <a:ext cx="11287760" cy="635000"/>
          </a:xfrm>
        </p:spPr>
        <p:txBody>
          <a:bodyPr/>
          <a:p>
            <a:r>
              <a:rPr>
                <a:solidFill>
                  <a:schemeClr val="bg1"/>
                </a:solidFill>
              </a:rPr>
              <a:t>广州番禺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越野场地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996940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广州番禺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越野场地，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位于广州市番禺区金山大道附近，场地总面积约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80000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㎡，山顶草坪体验区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20000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㎡、越野车盘山赛道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8km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、越野场地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1km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，配套有室内发布厅，露营区和休闲娱乐区等，适合越野试乘试驾活动。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260715" y="3934460"/>
            <a:ext cx="393192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场地总面积约</a:t>
            </a:r>
            <a:r>
              <a:rPr lang="en-US" altLang="zh-CN" sz="1200">
                <a:latin typeface="+mn-ea"/>
                <a:cs typeface="+mn-ea"/>
                <a:sym typeface="+mn-ea"/>
              </a:rPr>
              <a:t>80000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 山顶草坪体验区20000㎡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越野车盘山赛道8km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越野场地1km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封闭场地</a:t>
            </a:r>
            <a:endParaRPr lang="zh-CN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380v/100kw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接水方便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洗手间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发布厅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露营区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休闲区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917575" y="1317625"/>
            <a:ext cx="6699250" cy="42227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260715" y="1171575"/>
            <a:ext cx="3392805" cy="24155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967740" y="1026795"/>
            <a:ext cx="4468495" cy="24466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6889750" y="1026795"/>
            <a:ext cx="4533265" cy="24809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6889750" y="3917950"/>
            <a:ext cx="4532630" cy="248031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965200" y="3943350"/>
            <a:ext cx="4471670" cy="2447925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9"/>
            </p:custDataLst>
          </p:nvPr>
        </p:nvSpPr>
        <p:spPr>
          <a:xfrm>
            <a:off x="2655570" y="3549650"/>
            <a:ext cx="1092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实景图</a:t>
            </a:r>
            <a:endParaRPr lang="zh-CN" altLang="en-US"/>
          </a:p>
        </p:txBody>
      </p:sp>
      <p:sp>
        <p:nvSpPr>
          <p:cNvPr id="19" name="文本框 18"/>
          <p:cNvSpPr txBox="1"/>
          <p:nvPr>
            <p:custDataLst>
              <p:tags r:id="rId10"/>
            </p:custDataLst>
          </p:nvPr>
        </p:nvSpPr>
        <p:spPr>
          <a:xfrm>
            <a:off x="2655570" y="6391275"/>
            <a:ext cx="1092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实景图</a:t>
            </a:r>
            <a:endParaRPr lang="zh-CN" altLang="en-US"/>
          </a:p>
        </p:txBody>
      </p:sp>
      <p:sp>
        <p:nvSpPr>
          <p:cNvPr id="20" name="文本框 19"/>
          <p:cNvSpPr txBox="1"/>
          <p:nvPr>
            <p:custDataLst>
              <p:tags r:id="rId11"/>
            </p:custDataLst>
          </p:nvPr>
        </p:nvSpPr>
        <p:spPr>
          <a:xfrm>
            <a:off x="8609330" y="3528695"/>
            <a:ext cx="1092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实景图</a:t>
            </a:r>
            <a:endParaRPr lang="zh-CN" altLang="en-US"/>
          </a:p>
        </p:txBody>
      </p:sp>
      <p:sp>
        <p:nvSpPr>
          <p:cNvPr id="21" name="文本框 20"/>
          <p:cNvSpPr txBox="1"/>
          <p:nvPr>
            <p:custDataLst>
              <p:tags r:id="rId12"/>
            </p:custDataLst>
          </p:nvPr>
        </p:nvSpPr>
        <p:spPr>
          <a:xfrm>
            <a:off x="8609330" y="6419215"/>
            <a:ext cx="1092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实景图</a:t>
            </a:r>
            <a:endParaRPr lang="zh-CN" altLang="en-US"/>
          </a:p>
        </p:txBody>
      </p:sp>
    </p:spTree>
    <p:custDataLst>
      <p:tags r:id="rId1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PLACING_PICTURE_USER_VIEWPORT" val="{&quot;height&quot;:9206,&quot;width&quot;:17809}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PLACING_PICTURE_USER_VIEWPORT" val="{&quot;height&quot;:6650,&quot;width&quot;:10550}"/>
</p:tagLst>
</file>

<file path=ppt/tags/tag21.xml><?xml version="1.0" encoding="utf-8"?>
<p:tagLst xmlns:p="http://schemas.openxmlformats.org/presentationml/2006/main">
  <p:tag name="KSO_WM_UNIT_PLACING_PICTURE_USER_VIEWPORT" val="{&quot;height&quot;:8550,&quot;width&quot;:19755}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3.xml><?xml version="1.0" encoding="utf-8"?>
<p:tagLst xmlns:p="http://schemas.openxmlformats.org/presentationml/2006/main">
  <p:tag name="KSO_WM_UNIT_PLACING_PICTURE_USER_VIEWPORT" val="{&quot;height&quot;:4093,&quot;width&quot;:7476}"/>
  <p:tag name="KSO_WM_DIAGRAM_VIRTUALLY_FRAME" val="{&quot;height&quot;:453.6,&quot;left&quot;:76,&quot;top&quot;:80.85,&quot;width&quot;:823.45}"/>
</p:tagLst>
</file>

<file path=ppt/tags/tag24.xml><?xml version="1.0" encoding="utf-8"?>
<p:tagLst xmlns:p="http://schemas.openxmlformats.org/presentationml/2006/main">
  <p:tag name="KSO_WM_UNIT_PLACING_PICTURE_USER_VIEWPORT" val="{&quot;height&quot;:4093,&quot;width&quot;:7480}"/>
  <p:tag name="KSO_WM_DIAGRAM_VIRTUALLY_FRAME" val="{&quot;height&quot;:453.6,&quot;left&quot;:76,&quot;top&quot;:80.85,&quot;width&quot;:823.45}"/>
</p:tagLst>
</file>

<file path=ppt/tags/tag25.xml><?xml version="1.0" encoding="utf-8"?>
<p:tagLst xmlns:p="http://schemas.openxmlformats.org/presentationml/2006/main">
  <p:tag name="KSO_WM_UNIT_PLACING_PICTURE_USER_VIEWPORT" val="{&quot;height&quot;:4093,&quot;width&quot;:7480}"/>
  <p:tag name="KSO_WM_DIAGRAM_VIRTUALLY_FRAME" val="{&quot;height&quot;:453.6,&quot;left&quot;:76,&quot;top&quot;:80.85,&quot;width&quot;:823.45}"/>
</p:tagLst>
</file>

<file path=ppt/tags/tag26.xml><?xml version="1.0" encoding="utf-8"?>
<p:tagLst xmlns:p="http://schemas.openxmlformats.org/presentationml/2006/main">
  <p:tag name="KSO_WM_UNIT_PLACING_PICTURE_USER_VIEWPORT" val="{&quot;height&quot;:4093,&quot;width&quot;:7476}"/>
  <p:tag name="KSO_WM_DIAGRAM_VIRTUALLY_FRAME" val="{&quot;height&quot;:453.6,&quot;left&quot;:76,&quot;top&quot;:80.85,&quot;width&quot;:823.45}"/>
</p:tagLst>
</file>

<file path=ppt/tags/tag27.xml><?xml version="1.0" encoding="utf-8"?>
<p:tagLst xmlns:p="http://schemas.openxmlformats.org/presentationml/2006/main">
  <p:tag name="KSO_WM_DIAGRAM_VIRTUALLY_FRAME" val="{&quot;height&quot;:453.6,&quot;left&quot;:76,&quot;top&quot;:80.85,&quot;width&quot;:823.45}"/>
</p:tagLst>
</file>

<file path=ppt/tags/tag28.xml><?xml version="1.0" encoding="utf-8"?>
<p:tagLst xmlns:p="http://schemas.openxmlformats.org/presentationml/2006/main">
  <p:tag name="KSO_WM_DIAGRAM_VIRTUALLY_FRAME" val="{&quot;height&quot;:453.6,&quot;left&quot;:76,&quot;top&quot;:80.85,&quot;width&quot;:823.45}"/>
</p:tagLst>
</file>

<file path=ppt/tags/tag29.xml><?xml version="1.0" encoding="utf-8"?>
<p:tagLst xmlns:p="http://schemas.openxmlformats.org/presentationml/2006/main">
  <p:tag name="KSO_WM_DIAGRAM_VIRTUALLY_FRAME" val="{&quot;height&quot;:453.6,&quot;left&quot;:76,&quot;top&quot;:80.85,&quot;width&quot;:823.45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DIAGRAM_VIRTUALLY_FRAME" val="{&quot;height&quot;:453.6,&quot;left&quot;:76,&quot;top&quot;:80.85,&quot;width&quot;:823.45}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COMMONDATA" val="eyJoZGlkIjoiOWIxYjkzMjc4NDY0ODk3ODM0Mzk1YjQwYzJlY2RjYWQifQ=="/>
  <p:tag name="KSO_WPP_MARK_KEY" val="0e766f81-c18d-4d1c-b767-07f61a32be9f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WPS 演示</Application>
  <PresentationFormat>宽屏</PresentationFormat>
  <Paragraphs>17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广州番禺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255</cp:revision>
  <dcterms:created xsi:type="dcterms:W3CDTF">2019-06-19T02:08:00Z</dcterms:created>
  <dcterms:modified xsi:type="dcterms:W3CDTF">2025-06-13T09:42:18Z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F9A3CC92C1904D349E7047435F034C00</vt:lpwstr>
  </property>
</Properties>
</file>