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2" userDrawn="1">
          <p15:clr>
            <a:srgbClr val="A4A3A4"/>
          </p15:clr>
        </p15:guide>
        <p15:guide id="2" pos="578" userDrawn="1">
          <p15:clr>
            <a:srgbClr val="A4A3A4"/>
          </p15:clr>
        </p15:guide>
        <p15:guide id="3" pos="7327" userDrawn="1">
          <p15:clr>
            <a:srgbClr val="A4A3A4"/>
          </p15:clr>
        </p15:guide>
        <p15:guide id="4" orient="horz" pos="738" userDrawn="1">
          <p15:clr>
            <a:srgbClr val="A4A3A4"/>
          </p15:clr>
        </p15:guide>
        <p15:guide id="5" orient="horz" pos="3918" userDrawn="1">
          <p15:clr>
            <a:srgbClr val="A4A3A4"/>
          </p15:clr>
        </p15:guide>
        <p15:guide id="6" pos="2866" userDrawn="1">
          <p15:clr>
            <a:srgbClr val="A4A3A4"/>
          </p15:clr>
        </p15:guide>
        <p15:guide id="7" pos="5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72"/>
        <p:guide pos="578"/>
        <p:guide pos="7327"/>
        <p:guide orient="horz" pos="738"/>
        <p:guide orient="horz" pos="3918"/>
        <p:guide pos="2866"/>
        <p:guide pos="5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6.jpe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image" Target="../media/image11.jpeg"/><Relationship Id="rId17" Type="http://schemas.openxmlformats.org/officeDocument/2006/relationships/tags" Target="../tags/tag31.xml"/><Relationship Id="rId16" Type="http://schemas.openxmlformats.org/officeDocument/2006/relationships/image" Target="../media/image10.jpeg"/><Relationship Id="rId15" Type="http://schemas.openxmlformats.org/officeDocument/2006/relationships/tags" Target="../tags/tag30.xml"/><Relationship Id="rId14" Type="http://schemas.openxmlformats.org/officeDocument/2006/relationships/image" Target="../media/image9.jpeg"/><Relationship Id="rId13" Type="http://schemas.openxmlformats.org/officeDocument/2006/relationships/tags" Target="../tags/tag29.xml"/><Relationship Id="rId12" Type="http://schemas.openxmlformats.org/officeDocument/2006/relationships/image" Target="../media/image8.jpeg"/><Relationship Id="rId11" Type="http://schemas.openxmlformats.org/officeDocument/2006/relationships/tags" Target="../tags/tag28.xml"/><Relationship Id="rId10" Type="http://schemas.openxmlformats.org/officeDocument/2006/relationships/image" Target="../media/image7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190"/>
            <a:ext cx="11308080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4970" y="1012190"/>
            <a:ext cx="11310620" cy="635000"/>
          </a:xfrm>
        </p:spPr>
        <p:txBody>
          <a:bodyPr/>
          <a:p>
            <a:r>
              <a:rPr>
                <a:solidFill>
                  <a:schemeClr val="bg1"/>
                </a:solidFill>
              </a:rPr>
              <a:t>沈阳影视城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沈阳影视城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试驾场地，位于辽宁省沈阳市浑南区棋盘山内，场地长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245m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，最宽处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115m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，总面积约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㎡，柏油硬化地面。适合汽车试乘试驾、媒体测试拍摄、汽车培训等活动。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262620" y="3765550"/>
            <a:ext cx="33699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场地长245m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宽100m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最宽处115m总面积约27000㎡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柏油硬化地面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81ea091edaf20b0496be308edb04a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2620" y="1171575"/>
            <a:ext cx="3369310" cy="1916430"/>
          </a:xfrm>
          <a:prstGeom prst="rect">
            <a:avLst/>
          </a:prstGeom>
        </p:spPr>
      </p:pic>
      <p:pic>
        <p:nvPicPr>
          <p:cNvPr id="5" name="图片 4" descr="8dab4887b0adb1a85c40bee23af277c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177290"/>
            <a:ext cx="7128510" cy="50425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929370" y="3556635"/>
            <a:ext cx="1858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227455" y="6286500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8475345" y="6286500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5194300" y="3556635"/>
            <a:ext cx="1802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1227455" y="3556635"/>
            <a:ext cx="20904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551045" y="6286500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2" name="图片 1" descr="9a9accdabadcec581f771c6fbbe50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703580" y="1169035"/>
            <a:ext cx="3495675" cy="2258695"/>
          </a:xfrm>
          <a:prstGeom prst="rect">
            <a:avLst/>
          </a:prstGeom>
        </p:spPr>
      </p:pic>
      <p:pic>
        <p:nvPicPr>
          <p:cNvPr id="3" name="图片 2" descr="20c2effa67fc60bc5ebf6a8d9e410c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4319905" y="1169035"/>
            <a:ext cx="3728720" cy="2258695"/>
          </a:xfrm>
          <a:prstGeom prst="rect">
            <a:avLst/>
          </a:prstGeom>
        </p:spPr>
      </p:pic>
      <p:pic>
        <p:nvPicPr>
          <p:cNvPr id="4" name="图片 3" descr="d9808c843b2a4833974d3782c224d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8174990" y="1167765"/>
            <a:ext cx="3489960" cy="2259965"/>
          </a:xfrm>
          <a:prstGeom prst="rect">
            <a:avLst/>
          </a:prstGeom>
        </p:spPr>
      </p:pic>
      <p:pic>
        <p:nvPicPr>
          <p:cNvPr id="7" name="图片 6" descr="3595d639f3dc8c63b68821f54f10e6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703580" y="3929380"/>
            <a:ext cx="3489960" cy="2274570"/>
          </a:xfrm>
          <a:prstGeom prst="rect">
            <a:avLst/>
          </a:prstGeom>
        </p:spPr>
      </p:pic>
      <p:pic>
        <p:nvPicPr>
          <p:cNvPr id="9" name="图片 8" descr="cc960dc5ced8403910ec70bab6e45b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4303395" y="3935730"/>
            <a:ext cx="3745230" cy="2301875"/>
          </a:xfrm>
          <a:prstGeom prst="rect">
            <a:avLst/>
          </a:prstGeom>
        </p:spPr>
      </p:pic>
      <p:pic>
        <p:nvPicPr>
          <p:cNvPr id="11" name="图片 10" descr="52d5045defc0e329f9f8081e366aa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150225" y="3924300"/>
            <a:ext cx="3481705" cy="2286635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21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22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23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24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25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26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27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28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29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31.xml><?xml version="1.0" encoding="utf-8"?>
<p:tagLst xmlns:p="http://schemas.openxmlformats.org/presentationml/2006/main">
  <p:tag name="KSO_WM_DIAGRAM_VIRTUALLY_FRAME" val="{&quot;height&quot;:424.75,&quot;left&quot;:40.5,&quot;top&quot;:91.95,&quot;width&quot;:878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COMMONDATA" val="eyJoZGlkIjoiOWIxYjkzMjc4NDY0ODk3ODM0Mzk1YjQwYzJlY2RjYWQifQ=="/>
  <p:tag name="KSO_WPP_MARK_KEY" val="0e766f81-c18d-4d1c-b767-07f61a32be9f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沈阳影视城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250</cp:revision>
  <dcterms:created xsi:type="dcterms:W3CDTF">2019-06-19T02:08:00Z</dcterms:created>
  <dcterms:modified xsi:type="dcterms:W3CDTF">2025-06-13T02:26:49Z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F9A3CC92C1904D349E7047435F034C00</vt:lpwstr>
  </property>
</Properties>
</file>