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77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310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77"/>
        <p:guide orient="horz" pos="2331"/>
        <p:guide pos="310"/>
        <p:guide pos="7444"/>
        <p:guide orient="horz" pos="637"/>
        <p:guide orient="horz" pos="3382"/>
        <p:guide orient="horz" pos="1038"/>
        <p:guide pos="5218"/>
        <p:guide orient="horz" pos="3023"/>
        <p:guide orient="horz" pos="889"/>
        <p:guide pos="2549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tags" Target="../tags/tag22.xml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9265" y="1012190"/>
            <a:ext cx="11349355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8630" y="5369560"/>
            <a:ext cx="113499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北京通州运河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760" y="5841365"/>
            <a:ext cx="1132522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北京通州运河试驾场地，位于北京通州大运河公园内，场地面积约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11000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170m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77m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柏油硬化地面，配套有休息厅和露营区，适合汽车试乘试驾活动等。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170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77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平米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水泥硬化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休息厅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北京通州运河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009650"/>
            <a:ext cx="7550150" cy="5340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0055" y="1009650"/>
            <a:ext cx="3757930" cy="2419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61815" y="2066925"/>
            <a:ext cx="3575050" cy="23825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6725" y="2074228"/>
            <a:ext cx="3558540" cy="236791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73415" y="2079308"/>
            <a:ext cx="3536315" cy="235775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66725" y="4449445"/>
            <a:ext cx="355854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200000"/>
              </a:lnSpc>
            </a:pPr>
            <a:r>
              <a:rPr lang="zh-CN" altLang="en-US" sz="1200">
                <a:latin typeface="+mn-ea"/>
                <a:cs typeface="+mn-ea"/>
                <a:sym typeface="+mn-ea"/>
              </a:rPr>
              <a:t>一反常钛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 3</a:t>
            </a:r>
            <a:r>
              <a:rPr lang="zh-CN" altLang="en-US" sz="1200">
                <a:latin typeface="+mn-ea"/>
                <a:cs typeface="+mn-ea"/>
                <a:sym typeface="+mn-ea"/>
              </a:rPr>
              <a:t>生万象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方程豹钛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361815" y="4449445"/>
            <a:ext cx="355854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200000"/>
              </a:lnSpc>
            </a:pPr>
            <a:r>
              <a:rPr lang="zh-CN" altLang="en-US" sz="1200">
                <a:latin typeface="+mn-ea"/>
                <a:cs typeface="+mn-ea"/>
                <a:sym typeface="+mn-ea"/>
              </a:rPr>
              <a:t>一反常钛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 3</a:t>
            </a:r>
            <a:r>
              <a:rPr lang="zh-CN" altLang="en-US" sz="1200">
                <a:latin typeface="+mn-ea"/>
                <a:cs typeface="+mn-ea"/>
                <a:sym typeface="+mn-ea"/>
              </a:rPr>
              <a:t>生万象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方程豹钛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301990" y="4449445"/>
            <a:ext cx="349504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200000"/>
              </a:lnSpc>
            </a:pPr>
            <a:r>
              <a:rPr lang="zh-CN" altLang="en-US" sz="1200">
                <a:latin typeface="+mn-ea"/>
                <a:cs typeface="+mn-ea"/>
                <a:sym typeface="+mn-ea"/>
              </a:rPr>
              <a:t>一反常钛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 3</a:t>
            </a:r>
            <a:r>
              <a:rPr lang="zh-CN" altLang="en-US" sz="1200">
                <a:latin typeface="+mn-ea"/>
                <a:cs typeface="+mn-ea"/>
                <a:sym typeface="+mn-ea"/>
              </a:rPr>
              <a:t>生万象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方程豹钛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1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2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3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4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5.xml><?xml version="1.0" encoding="utf-8"?>
<p:tagLst xmlns:p="http://schemas.openxmlformats.org/presentationml/2006/main">
  <p:tag name="KSO_WM_DIAGRAM_VIRTUALLY_FRAME" val="{&quot;height&quot;:221.8,&quot;left&quot;:36.75,&quot;top&quot;:162.75,&quot;width&quot;:893.1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北京通州运河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236</cp:revision>
  <dcterms:created xsi:type="dcterms:W3CDTF">2019-06-19T02:08:00Z</dcterms:created>
  <dcterms:modified xsi:type="dcterms:W3CDTF">2025-06-17T05:54:22Z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