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269" userDrawn="1">
          <p15:clr>
            <a:srgbClr val="A4A3A4"/>
          </p15:clr>
        </p15:guide>
        <p15:guide id="3" pos="5062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77" userDrawn="1">
          <p15:clr>
            <a:srgbClr val="A4A3A4"/>
          </p15:clr>
        </p15:guide>
        <p15:guide id="6" orient="horz" pos="2085" userDrawn="1">
          <p15:clr>
            <a:srgbClr val="A4A3A4"/>
          </p15:clr>
        </p15:guide>
        <p15:guide id="7" pos="2654" userDrawn="1">
          <p15:clr>
            <a:srgbClr val="A4A3A4"/>
          </p15:clr>
        </p15:guide>
        <p15:guide id="8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3600"/>
        <p:guide pos="269"/>
        <p:guide pos="5062"/>
        <p:guide orient="horz" pos="837"/>
        <p:guide orient="horz" pos="3777"/>
        <p:guide orient="horz" pos="2085"/>
        <p:guide pos="2654"/>
        <p:guide pos="74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8060"/>
          <a:stretch>
            <a:fillRect/>
          </a:stretch>
        </p:blipFill>
        <p:spPr>
          <a:xfrm>
            <a:off x="417830" y="1012190"/>
            <a:ext cx="1129411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2190"/>
            <a:ext cx="11287760" cy="635000"/>
          </a:xfrm>
        </p:spPr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青岛麦乐村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934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720" y="5996305"/>
            <a:ext cx="112852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青岛麦乐村越野场地，位于青岛市即墨区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龙泉街道，试驾区长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140m 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45m 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总面积约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6300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㎡，越野区设置有涉水路、交叉轴、驼峰、炮弹坑、侧坡等科目，场地内还有露营和民宿，适合汽车的动态试乘试驾、越野体验等活动。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51800" y="3949065"/>
            <a:ext cx="38125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试驾区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长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140m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宽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45m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面积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6300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㎡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越野区设有涉水路、驼峰、交叉轴、炮弹坑等</a:t>
            </a:r>
            <a:endParaRPr sz="1200" dirty="0">
              <a:solidFill>
                <a:srgbClr val="0066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80kw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露营区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3" name="图片 2" descr="青岛麦乐村试驾场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092200"/>
            <a:ext cx="7572375" cy="5356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10855" y="1275080"/>
            <a:ext cx="3812540" cy="2395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74420" y="6402705"/>
            <a:ext cx="2281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凯迪拉克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XT5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8680" y="3521075"/>
            <a:ext cx="272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凯迪拉克</a:t>
            </a:r>
            <a:r>
              <a:rPr lang="en-US" altLang="zh-CN" sz="1200">
                <a:latin typeface="+mn-ea"/>
                <a:cs typeface="+mn-ea"/>
              </a:rPr>
              <a:t>XT5</a:t>
            </a:r>
            <a:r>
              <a:rPr lang="zh-CN" altLang="en-US" sz="1200">
                <a:latin typeface="+mn-ea"/>
                <a:cs typeface="+mn-ea"/>
              </a:rPr>
              <a:t>越野试驾活动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2015" y="3521075"/>
            <a:ext cx="2807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凯迪拉克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XT5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10650" y="3521075"/>
            <a:ext cx="223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凯迪拉克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XT5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10650" y="6402705"/>
            <a:ext cx="2315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凯迪拉克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XT5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17745" y="6402705"/>
            <a:ext cx="25571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凯迪拉克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XT5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t="254" b="-178"/>
          <a:stretch>
            <a:fillRect/>
          </a:stretch>
        </p:blipFill>
        <p:spPr>
          <a:xfrm>
            <a:off x="426720" y="1019175"/>
            <a:ext cx="3756660" cy="25019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rcRect t="-391" r="1088" b="403"/>
          <a:stretch>
            <a:fillRect/>
          </a:stretch>
        </p:blipFill>
        <p:spPr>
          <a:xfrm>
            <a:off x="4340225" y="1018540"/>
            <a:ext cx="3695065" cy="250253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40860" y="3825875"/>
            <a:ext cx="3695065" cy="246189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8105140" y="1018540"/>
            <a:ext cx="3751580" cy="250253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/>
          <a:srcRect t="1546"/>
          <a:stretch>
            <a:fillRect/>
          </a:stretch>
        </p:blipFill>
        <p:spPr>
          <a:xfrm>
            <a:off x="426720" y="3835400"/>
            <a:ext cx="3756660" cy="246634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6"/>
          <a:stretch>
            <a:fillRect/>
          </a:stretch>
        </p:blipFill>
        <p:spPr>
          <a:xfrm>
            <a:off x="8124190" y="3796665"/>
            <a:ext cx="3732530" cy="24892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45ca2e7f-8ec2-448d-bd21-2687ef59125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江城圆体 400W</vt:lpstr>
      <vt:lpstr>Office 主题​​</vt:lpstr>
      <vt:lpstr>青岛麦乐村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兰州天毅试驾场地</dc:title>
  <dc:creator/>
  <cp:lastModifiedBy>海燕不会长心</cp:lastModifiedBy>
  <cp:revision>235</cp:revision>
  <dcterms:created xsi:type="dcterms:W3CDTF">2019-06-19T02:08:00Z</dcterms:created>
  <dcterms:modified xsi:type="dcterms:W3CDTF">2025-06-17T06:45:05Z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C73CF6A75B5A4B2C9A06B3A3C44179EF</vt:lpwstr>
  </property>
</Properties>
</file>