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2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00" userDrawn="1">
          <p15:clr>
            <a:srgbClr val="A4A3A4"/>
          </p15:clr>
        </p15:guide>
        <p15:guide id="2" pos="269" userDrawn="1">
          <p15:clr>
            <a:srgbClr val="A4A3A4"/>
          </p15:clr>
        </p15:guide>
        <p15:guide id="3" pos="5050" userDrawn="1">
          <p15:clr>
            <a:srgbClr val="A4A3A4"/>
          </p15:clr>
        </p15:guide>
        <p15:guide id="4" orient="horz" pos="822" userDrawn="1">
          <p15:clr>
            <a:srgbClr val="A4A3A4"/>
          </p15:clr>
        </p15:guide>
        <p15:guide id="5" orient="horz" pos="3777" userDrawn="1">
          <p15:clr>
            <a:srgbClr val="A4A3A4"/>
          </p15:clr>
        </p15:guide>
        <p15:guide id="6" orient="horz" pos="2085" userDrawn="1">
          <p15:clr>
            <a:srgbClr val="A4A3A4"/>
          </p15:clr>
        </p15:guide>
        <p15:guide id="7" pos="2635" userDrawn="1">
          <p15:clr>
            <a:srgbClr val="A4A3A4"/>
          </p15:clr>
        </p15:guide>
        <p15:guide id="8" pos="74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540" y="108"/>
      </p:cViewPr>
      <p:guideLst>
        <p:guide orient="horz" pos="3600"/>
        <p:guide pos="269"/>
        <p:guide pos="5050"/>
        <p:guide orient="horz" pos="822"/>
        <p:guide orient="horz" pos="3777"/>
        <p:guide orient="horz" pos="2085"/>
        <p:guide pos="2635"/>
        <p:guide pos="741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2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17830" y="1012190"/>
            <a:ext cx="11294110" cy="584581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17830" y="1012190"/>
            <a:ext cx="11287760" cy="635000"/>
          </a:xfrm>
        </p:spPr>
        <p:txBody>
          <a:bodyPr/>
          <a:lstStyle/>
          <a:p>
            <a:r>
              <a:rPr lang="zh-CN" altLang="en-US" sz="2800">
                <a:solidFill>
                  <a:schemeClr val="bg1"/>
                </a:solidFill>
              </a:rPr>
              <a:t>郑州炎黄</a:t>
            </a:r>
            <a:r>
              <a:rPr lang="en-US" altLang="zh-CN" sz="2800">
                <a:solidFill>
                  <a:schemeClr val="bg1"/>
                </a:solidFill>
              </a:rPr>
              <a:t> </a:t>
            </a:r>
            <a:r>
              <a:rPr sz="2800">
                <a:solidFill>
                  <a:schemeClr val="bg1"/>
                </a:solidFill>
              </a:rPr>
              <a:t>越野场地</a:t>
            </a:r>
            <a:endParaRPr sz="2800" b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372735"/>
            <a:ext cx="1129347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26720" y="5996305"/>
            <a:ext cx="11285220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郑州炎黄越野场地，位于</a:t>
            </a:r>
            <a:r>
              <a:rPr lang="zh-CN" alt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郑州惠济区邙岭大道附近，总占地面积</a:t>
            </a:r>
            <a:r>
              <a:rPr lang="en-US" altLang="zh-CN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330000</a:t>
            </a:r>
            <a:r>
              <a:rPr lang="zh-CN" alt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㎡，设有初、中、高级越野路线，满足不同车辆的越野测试，设有涉水池、上下坡、大小驼峰、丛林穿越等路线，可以提供越野车辆的试乘试驾活动。</a:t>
            </a:r>
            <a:endParaRPr lang="zh-CN" alt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7929880" y="3703320"/>
            <a:ext cx="3934460" cy="20085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场地面积：</a:t>
            </a:r>
            <a:r>
              <a:rPr lang="zh-CN" altLang="en-US" sz="1200">
                <a:latin typeface="+mj-ea"/>
                <a:ea typeface="+mj-ea"/>
                <a:cs typeface="+mj-ea"/>
                <a:sym typeface="+mn-ea"/>
              </a:rPr>
              <a:t>设有初、中、高级越野路线，有涉水池、上下坡、大小驼峰、丛林穿越等路线</a:t>
            </a:r>
            <a:endParaRPr sz="1200" dirty="0">
              <a:solidFill>
                <a:srgbClr val="0066FF"/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供电供水：</a:t>
            </a:r>
            <a:r>
              <a:rPr lang="zh-CN" altLang="en-US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380v/</a:t>
            </a:r>
            <a:r>
              <a:rPr lang="en-US" altLang="zh-CN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80kw </a:t>
            </a:r>
            <a:r>
              <a:rPr lang="zh-CN" altLang="en-US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方便接水 </a:t>
            </a:r>
            <a:endParaRPr lang="zh-CN" altLang="en-US" sz="1200">
              <a:solidFill>
                <a:schemeClr val="tx1"/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停车位 </a:t>
            </a:r>
            <a:r>
              <a:rPr lang="zh-CN" altLang="en-US" sz="1200">
                <a:latin typeface="+mj-ea"/>
                <a:ea typeface="+mj-ea"/>
                <a:cs typeface="+mj-ea"/>
                <a:sym typeface="+mn-ea"/>
              </a:rPr>
              <a:t>固定洗手间</a:t>
            </a:r>
            <a:endParaRPr lang="zh-CN" altLang="en-US" sz="1200">
              <a:solidFill>
                <a:schemeClr val="tx1"/>
              </a:solidFill>
              <a:latin typeface="+mj-ea"/>
              <a:ea typeface="+mj-ea"/>
              <a:cs typeface="+mj-ea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929880" y="1062355"/>
            <a:ext cx="3934460" cy="22479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" y="1486535"/>
            <a:ext cx="6902450" cy="388493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1074420" y="6402705"/>
            <a:ext cx="22815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奇瑞瑞虎</a:t>
            </a:r>
            <a:r>
              <a:rPr lang="en-US" altLang="zh-CN" sz="1200">
                <a:latin typeface="+mn-ea"/>
                <a:cs typeface="+mn-ea"/>
                <a:sym typeface="+mn-ea"/>
              </a:rPr>
              <a:t>9</a:t>
            </a:r>
            <a:r>
              <a:rPr lang="zh-CN" altLang="en-US" sz="1200">
                <a:latin typeface="+mn-ea"/>
                <a:cs typeface="+mn-ea"/>
                <a:sym typeface="+mn-ea"/>
              </a:rPr>
              <a:t>越野挑战赛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68680" y="3432175"/>
            <a:ext cx="27228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latin typeface="+mn-ea"/>
                <a:cs typeface="+mn-ea"/>
              </a:rPr>
              <a:t>场地实景图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692015" y="3432175"/>
            <a:ext cx="28079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场地实景图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010650" y="3432175"/>
            <a:ext cx="22358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场地实景图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010650" y="6402705"/>
            <a:ext cx="23158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latin typeface="+mn-ea"/>
                <a:cs typeface="+mn-ea"/>
              </a:rPr>
              <a:t>坦克</a:t>
            </a:r>
            <a:r>
              <a:rPr lang="en-US" altLang="zh-CN" sz="1200">
                <a:latin typeface="+mn-ea"/>
                <a:cs typeface="+mn-ea"/>
              </a:rPr>
              <a:t>SUV</a:t>
            </a:r>
            <a:r>
              <a:rPr lang="zh-CN" altLang="en-US" sz="1200">
                <a:latin typeface="+mn-ea"/>
                <a:cs typeface="+mn-ea"/>
              </a:rPr>
              <a:t>越野嘉年华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817745" y="6402705"/>
            <a:ext cx="25571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latin typeface="+mn-ea"/>
                <a:cs typeface="+mn-ea"/>
              </a:rPr>
              <a:t>普拉多越野试驾活动</a:t>
            </a:r>
            <a:endParaRPr lang="zh-CN" sz="1200">
              <a:latin typeface="+mn-ea"/>
              <a:cs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244340" y="3952240"/>
            <a:ext cx="3774440" cy="245046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7355" y="848995"/>
            <a:ext cx="3760470" cy="246126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4660" y="3947795"/>
            <a:ext cx="3681730" cy="245491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244340" y="861060"/>
            <a:ext cx="3774440" cy="246570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075295" y="857250"/>
            <a:ext cx="3707130" cy="244792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92430" y="3943985"/>
            <a:ext cx="3796030" cy="247142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COMMONDATA" val="eyJoZGlkIjoiOWIxYjkzMjc4NDY0ODk3ODM0Mzk1YjQwYzJlY2RjYWQifQ=="/>
  <p:tag name="KSO_WPP_MARK_KEY" val="45ca2e7f-8ec2-448d-bd21-2687ef591257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235</Words>
  <Application>WPS 演示</Application>
  <PresentationFormat>宽屏</PresentationFormat>
  <Paragraphs>21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青岛麦乐村 越野场地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兰州天毅试驾场地</dc:title>
  <dc:creator/>
  <cp:lastModifiedBy>海燕不会长心</cp:lastModifiedBy>
  <cp:revision>238</cp:revision>
  <dcterms:created xsi:type="dcterms:W3CDTF">2019-06-19T02:08:00Z</dcterms:created>
  <dcterms:modified xsi:type="dcterms:W3CDTF">2025-06-23T07:01:48Z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2052-12.1.0.21541</vt:lpwstr>
  </property>
  <property fmtid="{D5CDD505-2E9C-101B-9397-08002B2CF9AE}" pid="3" name="ICV">
    <vt:lpwstr>C73CF6A75B5A4B2C9A06B3A3C44179EF</vt:lpwstr>
  </property>
</Properties>
</file>