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00" userDrawn="1">
          <p15:clr>
            <a:srgbClr val="A4A3A4"/>
          </p15:clr>
        </p15:guide>
        <p15:guide id="2" pos="268" userDrawn="1">
          <p15:clr>
            <a:srgbClr val="A4A3A4"/>
          </p15:clr>
        </p15:guide>
        <p15:guide id="3" pos="5062" userDrawn="1">
          <p15:clr>
            <a:srgbClr val="A4A3A4"/>
          </p15:clr>
        </p15:guide>
        <p15:guide id="4" orient="horz" pos="837" userDrawn="1">
          <p15:clr>
            <a:srgbClr val="A4A3A4"/>
          </p15:clr>
        </p15:guide>
        <p15:guide id="5" orient="horz" pos="3777" userDrawn="1">
          <p15:clr>
            <a:srgbClr val="A4A3A4"/>
          </p15:clr>
        </p15:guide>
        <p15:guide id="6" orient="horz" pos="2084" userDrawn="1">
          <p15:clr>
            <a:srgbClr val="A4A3A4"/>
          </p15:clr>
        </p15:guide>
        <p15:guide id="7" pos="2634" userDrawn="1">
          <p15:clr>
            <a:srgbClr val="A4A3A4"/>
          </p15:clr>
        </p15:guide>
        <p15:guide id="8" pos="73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3600"/>
        <p:guide pos="268"/>
        <p:guide pos="5062"/>
        <p:guide orient="horz" pos="837"/>
        <p:guide orient="horz" pos="3777"/>
        <p:guide orient="horz" pos="2084"/>
        <p:guide pos="2634"/>
        <p:guide pos="73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30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2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image" Target="../media/image5.png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29.xml"/><Relationship Id="rId15" Type="http://schemas.openxmlformats.org/officeDocument/2006/relationships/image" Target="../media/image10.png"/><Relationship Id="rId14" Type="http://schemas.openxmlformats.org/officeDocument/2006/relationships/image" Target="../media/image9.png"/><Relationship Id="rId13" Type="http://schemas.openxmlformats.org/officeDocument/2006/relationships/image" Target="../media/image8.png"/><Relationship Id="rId12" Type="http://schemas.openxmlformats.org/officeDocument/2006/relationships/image" Target="../media/image7.png"/><Relationship Id="rId11" Type="http://schemas.openxmlformats.org/officeDocument/2006/relationships/tags" Target="../tags/tag28.xml"/><Relationship Id="rId10" Type="http://schemas.openxmlformats.org/officeDocument/2006/relationships/image" Target="../media/image6.png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26720" y="1012190"/>
            <a:ext cx="11285220" cy="58458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7830" y="1012190"/>
            <a:ext cx="11287760" cy="635000"/>
          </a:xfrm>
        </p:spPr>
        <p:txBody>
          <a:bodyPr/>
          <a:lstStyle/>
          <a:p>
            <a:r>
              <a:rPr lang="zh-CN" altLang="en-US" sz="2800">
                <a:solidFill>
                  <a:schemeClr val="bg1"/>
                </a:solidFill>
              </a:rPr>
              <a:t>郑州万山</a:t>
            </a:r>
            <a:r>
              <a:rPr lang="en-US" altLang="zh-CN" sz="2800">
                <a:solidFill>
                  <a:schemeClr val="bg1"/>
                </a:solidFill>
              </a:rPr>
              <a:t> </a:t>
            </a:r>
            <a:r>
              <a:rPr sz="2800">
                <a:solidFill>
                  <a:schemeClr val="bg1"/>
                </a:solidFill>
              </a:rPr>
              <a:t>越野场地</a:t>
            </a:r>
            <a:endParaRPr sz="2800" b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2934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6720" y="5996305"/>
            <a:ext cx="1128522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郑州万山越野场地，位于郑州荥阳市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陇海西路西段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，赛道使用拥有多种组合方式，包括一般赛道、类椭圆、直线赛道和越野赛道。最长直线跑道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180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米，随山势起伏，赛道高度差达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20-30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余米，适合汽车的动态试乘试驾、越野体验等活动。</a:t>
            </a:r>
            <a:endParaRPr lang="zh-CN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051800" y="3949065"/>
            <a:ext cx="381254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设有交叉轴、驼峰、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S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弯、飞坡等越野科目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全封闭场地</a:t>
            </a:r>
            <a:endParaRPr sz="1200" dirty="0">
              <a:solidFill>
                <a:srgbClr val="0066FF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80kw 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方便接水 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停车位 </a:t>
            </a:r>
            <a:r>
              <a:rPr lang="zh-CN" altLang="en-US" sz="1200">
                <a:latin typeface="+mj-ea"/>
                <a:ea typeface="+mj-ea"/>
                <a:cs typeface="+mj-ea"/>
                <a:sym typeface="+mn-ea"/>
              </a:rPr>
              <a:t>固定洗手间</a:t>
            </a:r>
            <a:r>
              <a:rPr lang="en-US" altLang="zh-CN" sz="1200">
                <a:latin typeface="+mj-ea"/>
                <a:ea typeface="+mj-ea"/>
                <a:cs typeface="+mj-ea"/>
                <a:sym typeface="+mn-ea"/>
              </a:rPr>
              <a:t> </a:t>
            </a:r>
            <a:r>
              <a:rPr lang="zh-CN" altLang="en-US" sz="1200">
                <a:latin typeface="+mj-ea"/>
                <a:ea typeface="+mj-ea"/>
                <a:cs typeface="+mj-ea"/>
                <a:sym typeface="+mn-ea"/>
              </a:rPr>
              <a:t>露营区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9100" y="1157605"/>
            <a:ext cx="3827145" cy="2152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65" y="1157605"/>
            <a:ext cx="6817995" cy="49472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1074420" y="6346825"/>
            <a:ext cx="22815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</a:rPr>
              <a:t>场地实景图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2"/>
            </p:custDataLst>
          </p:nvPr>
        </p:nvSpPr>
        <p:spPr>
          <a:xfrm>
            <a:off x="868680" y="3406775"/>
            <a:ext cx="27228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</a:rPr>
              <a:t>坦克越野试驾活动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4692015" y="3406775"/>
            <a:ext cx="28079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坦克越野试驾活动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9010650" y="3406775"/>
            <a:ext cx="22358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坦克越野试驾活动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9010650" y="6346825"/>
            <a:ext cx="23158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4817745" y="6346825"/>
            <a:ext cx="25571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426085" y="930275"/>
            <a:ext cx="3756025" cy="23793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4248785" y="930275"/>
            <a:ext cx="3787140" cy="23793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/>
          <a:stretch>
            <a:fillRect/>
          </a:stretch>
        </p:blipFill>
        <p:spPr>
          <a:xfrm>
            <a:off x="8116570" y="930275"/>
            <a:ext cx="3740150" cy="237934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417195" y="3779520"/>
            <a:ext cx="3764280" cy="237934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4341495" y="3779520"/>
            <a:ext cx="3694430" cy="23837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8116570" y="3779520"/>
            <a:ext cx="3717925" cy="2379345"/>
          </a:xfrm>
          <a:prstGeom prst="rect">
            <a:avLst/>
          </a:prstGeom>
        </p:spPr>
      </p:pic>
    </p:spTree>
    <p:custDataLst>
      <p:tags r:id="rId1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452.6,&quot;left&quot;:33.55,&quot;top&quot;:73.25,&quot;width&quot;:900.05}"/>
</p:tagLst>
</file>

<file path=ppt/tags/tag21.xml><?xml version="1.0" encoding="utf-8"?>
<p:tagLst xmlns:p="http://schemas.openxmlformats.org/presentationml/2006/main">
  <p:tag name="KSO_WM_DIAGRAM_VIRTUALLY_FRAME" val="{&quot;height&quot;:452.6,&quot;left&quot;:33.55,&quot;top&quot;:73.25,&quot;width&quot;:900.05}"/>
</p:tagLst>
</file>

<file path=ppt/tags/tag22.xml><?xml version="1.0" encoding="utf-8"?>
<p:tagLst xmlns:p="http://schemas.openxmlformats.org/presentationml/2006/main">
  <p:tag name="KSO_WM_DIAGRAM_VIRTUALLY_FRAME" val="{&quot;height&quot;:452.6,&quot;left&quot;:33.55,&quot;top&quot;:73.25,&quot;width&quot;:900.05}"/>
</p:tagLst>
</file>

<file path=ppt/tags/tag23.xml><?xml version="1.0" encoding="utf-8"?>
<p:tagLst xmlns:p="http://schemas.openxmlformats.org/presentationml/2006/main">
  <p:tag name="KSO_WM_DIAGRAM_VIRTUALLY_FRAME" val="{&quot;height&quot;:452.6,&quot;left&quot;:33.55,&quot;top&quot;:73.25,&quot;width&quot;:900.05}"/>
</p:tagLst>
</file>

<file path=ppt/tags/tag24.xml><?xml version="1.0" encoding="utf-8"?>
<p:tagLst xmlns:p="http://schemas.openxmlformats.org/presentationml/2006/main">
  <p:tag name="KSO_WM_DIAGRAM_VIRTUALLY_FRAME" val="{&quot;height&quot;:452.6,&quot;left&quot;:33.55,&quot;top&quot;:73.25,&quot;width&quot;:900.05}"/>
</p:tagLst>
</file>

<file path=ppt/tags/tag25.xml><?xml version="1.0" encoding="utf-8"?>
<p:tagLst xmlns:p="http://schemas.openxmlformats.org/presentationml/2006/main">
  <p:tag name="KSO_WM_DIAGRAM_VIRTUALLY_FRAME" val="{&quot;height&quot;:452.6,&quot;left&quot;:33.55,&quot;top&quot;:73.25,&quot;width&quot;:900.05}"/>
</p:tagLst>
</file>

<file path=ppt/tags/tag26.xml><?xml version="1.0" encoding="utf-8"?>
<p:tagLst xmlns:p="http://schemas.openxmlformats.org/presentationml/2006/main">
  <p:tag name="KSO_WM_DIAGRAM_VIRTUALLY_FRAME" val="{&quot;height&quot;:452.6,&quot;left&quot;:33.55,&quot;top&quot;:73.25,&quot;width&quot;:900.05}"/>
</p:tagLst>
</file>

<file path=ppt/tags/tag27.xml><?xml version="1.0" encoding="utf-8"?>
<p:tagLst xmlns:p="http://schemas.openxmlformats.org/presentationml/2006/main">
  <p:tag name="KSO_WM_DIAGRAM_VIRTUALLY_FRAME" val="{&quot;height&quot;:452.6,&quot;left&quot;:33.55,&quot;top&quot;:73.25,&quot;width&quot;:900.05}"/>
</p:tagLst>
</file>

<file path=ppt/tags/tag28.xml><?xml version="1.0" encoding="utf-8"?>
<p:tagLst xmlns:p="http://schemas.openxmlformats.org/presentationml/2006/main">
  <p:tag name="KSO_WM_DIAGRAM_VIRTUALLY_FRAME" val="{&quot;height&quot;:452.6,&quot;left&quot;:33.55,&quot;top&quot;:73.25,&quot;width&quot;:900.05}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COMMONDATA" val="eyJoZGlkIjoiOWIxYjkzMjc4NDY0ODk3ODM0Mzk1YjQwYzJlY2RjYWQifQ=="/>
  <p:tag name="KSO_WPP_MARK_KEY" val="45ca2e7f-8ec2-448d-bd21-2687ef591257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</Words>
  <Application>WPS 演示</Application>
  <PresentationFormat>宽屏</PresentationFormat>
  <Paragraphs>21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青岛麦乐村 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兰州天毅试驾场地</dc:title>
  <dc:creator/>
  <cp:lastModifiedBy>海燕不会长心</cp:lastModifiedBy>
  <cp:revision>238</cp:revision>
  <dcterms:created xsi:type="dcterms:W3CDTF">2019-06-19T02:08:00Z</dcterms:created>
  <dcterms:modified xsi:type="dcterms:W3CDTF">2025-06-25T06:24:13Z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C73CF6A75B5A4B2C9A06B3A3C44179EF</vt:lpwstr>
  </property>
</Properties>
</file>