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0" userDrawn="1">
          <p15:clr>
            <a:srgbClr val="A4A3A4"/>
          </p15:clr>
        </p15:guide>
        <p15:guide id="2" pos="269" userDrawn="1">
          <p15:clr>
            <a:srgbClr val="A4A3A4"/>
          </p15:clr>
        </p15:guide>
        <p15:guide id="3" pos="5024" userDrawn="1">
          <p15:clr>
            <a:srgbClr val="A4A3A4"/>
          </p15:clr>
        </p15:guide>
        <p15:guide id="4" orient="horz" pos="837" userDrawn="1">
          <p15:clr>
            <a:srgbClr val="A4A3A4"/>
          </p15:clr>
        </p15:guide>
        <p15:guide id="5" orient="horz" pos="3777" userDrawn="1">
          <p15:clr>
            <a:srgbClr val="A4A3A4"/>
          </p15:clr>
        </p15:guide>
        <p15:guide id="6" orient="horz" pos="2085" userDrawn="1">
          <p15:clr>
            <a:srgbClr val="A4A3A4"/>
          </p15:clr>
        </p15:guide>
        <p15:guide id="7" pos="2654" userDrawn="1">
          <p15:clr>
            <a:srgbClr val="A4A3A4"/>
          </p15:clr>
        </p15:guide>
        <p15:guide id="8" pos="7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3600"/>
        <p:guide pos="269"/>
        <p:guide pos="5024"/>
        <p:guide orient="horz" pos="837"/>
        <p:guide orient="horz" pos="3777"/>
        <p:guide orient="horz" pos="2085"/>
        <p:guide pos="2654"/>
        <p:guide pos="74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2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559797fe908f01791b643d1ac63b7a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34340" y="1012190"/>
            <a:ext cx="11277600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830" y="1012190"/>
            <a:ext cx="11287760" cy="635000"/>
          </a:xfrm>
        </p:spPr>
        <p:txBody>
          <a:bodyPr/>
          <a:lstStyle/>
          <a:p>
            <a:r>
              <a:rPr lang="zh-CN" altLang="en-US" sz="2800">
                <a:solidFill>
                  <a:schemeClr val="bg1"/>
                </a:solidFill>
              </a:rPr>
              <a:t>乌鲁木齐丝绸之路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越野场地</a:t>
            </a:r>
            <a:endParaRPr sz="28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2934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6720" y="5996305"/>
            <a:ext cx="1128522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乌鲁木齐丝绸之路越野场地，位于新疆乌鲁木齐市米东区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二二二团七连西边，总面积约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50000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㎡，原始荒漠戈壁路面，设有起伏路、驼峰、侧坡等科目。适合汽车的越野试乘试驾活动。</a:t>
            </a:r>
            <a:endParaRPr lang="zh-CN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51800" y="3949065"/>
            <a:ext cx="38125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总面积约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50000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㎡</a:t>
            </a:r>
            <a:r>
              <a:rPr lang="en-US" altLang="zh-CN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 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越野区设有驼峰、交叉轴、起伏路等</a:t>
            </a:r>
            <a:endParaRPr sz="1200" dirty="0">
              <a:solidFill>
                <a:srgbClr val="0066FF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80kw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固定洗手间</a:t>
            </a:r>
            <a:r>
              <a:rPr lang="en-US" altLang="zh-CN" sz="1200"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露营区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2" name="图片 1" descr="6825dce04029625b7a34440c25adb79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55" y="1329055"/>
            <a:ext cx="7400925" cy="4161155"/>
          </a:xfrm>
          <a:prstGeom prst="rect">
            <a:avLst/>
          </a:prstGeom>
        </p:spPr>
      </p:pic>
      <p:pic>
        <p:nvPicPr>
          <p:cNvPr id="5" name="图片 4" descr="2bbb081de94fa9e822f8a075e24fd40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51800" y="1055370"/>
            <a:ext cx="3812540" cy="22974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74420" y="6402705"/>
            <a:ext cx="2281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68680" y="3521075"/>
            <a:ext cx="27228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</a:rPr>
              <a:t>北京</a:t>
            </a:r>
            <a:r>
              <a:rPr lang="en-US" altLang="zh-CN" sz="1200">
                <a:latin typeface="+mn-ea"/>
                <a:cs typeface="+mn-ea"/>
              </a:rPr>
              <a:t>212</a:t>
            </a:r>
            <a:r>
              <a:rPr lang="zh-CN" altLang="en-US" sz="1200">
                <a:latin typeface="+mn-ea"/>
                <a:cs typeface="+mn-ea"/>
              </a:rPr>
              <a:t>越野试驾活动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92015" y="3521075"/>
            <a:ext cx="28079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北京</a:t>
            </a:r>
            <a:r>
              <a:rPr lang="en-US" altLang="zh-CN" sz="1200">
                <a:latin typeface="+mn-ea"/>
                <a:cs typeface="+mn-ea"/>
                <a:sym typeface="+mn-ea"/>
              </a:rPr>
              <a:t>212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越野试驾活动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10650" y="3521075"/>
            <a:ext cx="2235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北京</a:t>
            </a:r>
            <a:r>
              <a:rPr lang="en-US" altLang="zh-CN" sz="1200">
                <a:latin typeface="+mn-ea"/>
                <a:cs typeface="+mn-ea"/>
                <a:sym typeface="+mn-ea"/>
              </a:rPr>
              <a:t>212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越野试驾活动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10650" y="6402705"/>
            <a:ext cx="23158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17745" y="6402705"/>
            <a:ext cx="25571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2280" y="918210"/>
            <a:ext cx="3773170" cy="2510155"/>
          </a:xfrm>
          <a:prstGeom prst="rect">
            <a:avLst/>
          </a:prstGeom>
        </p:spPr>
      </p:pic>
      <p:pic>
        <p:nvPicPr>
          <p:cNvPr id="6" name="图片 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55" y="911225"/>
            <a:ext cx="3775075" cy="2517775"/>
          </a:xfrm>
          <a:prstGeom prst="rect">
            <a:avLst/>
          </a:prstGeom>
        </p:spPr>
      </p:pic>
      <p:pic>
        <p:nvPicPr>
          <p:cNvPr id="12" name="图片 11" descr="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9740" y="918845"/>
            <a:ext cx="3745230" cy="2508885"/>
          </a:xfrm>
          <a:prstGeom prst="rect">
            <a:avLst/>
          </a:prstGeom>
        </p:spPr>
      </p:pic>
      <p:pic>
        <p:nvPicPr>
          <p:cNvPr id="15" name="图片 14" descr="5124659a410452ed2614a1e64e4c0eb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69740" y="3796665"/>
            <a:ext cx="3705860" cy="2513330"/>
          </a:xfrm>
          <a:prstGeom prst="rect">
            <a:avLst/>
          </a:prstGeom>
        </p:spPr>
      </p:pic>
      <p:pic>
        <p:nvPicPr>
          <p:cNvPr id="17" name="图片 16" descr="d559797fe908f01791b643d1ac63b7a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82280" y="3796665"/>
            <a:ext cx="3773170" cy="2528570"/>
          </a:xfrm>
          <a:prstGeom prst="rect">
            <a:avLst/>
          </a:prstGeom>
        </p:spPr>
      </p:pic>
      <p:pic>
        <p:nvPicPr>
          <p:cNvPr id="19" name="图片 18" descr="6825dce04029625b7a34440c25adb79c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7355" y="3796030"/>
            <a:ext cx="3785870" cy="251396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WIxYjkzMjc4NDY0ODk3ODM0Mzk1YjQwYzJlY2RjYWQifQ=="/>
  <p:tag name="KSO_WPP_MARK_KEY" val="45ca2e7f-8ec2-448d-bd21-2687ef591257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青岛麦乐村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兰州天毅试驾场地</dc:title>
  <dc:creator/>
  <cp:lastModifiedBy>海燕不会长心</cp:lastModifiedBy>
  <cp:revision>239</cp:revision>
  <dcterms:created xsi:type="dcterms:W3CDTF">2019-06-19T02:08:00Z</dcterms:created>
  <dcterms:modified xsi:type="dcterms:W3CDTF">2025-06-26T04:25:07Z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C73CF6A75B5A4B2C9A06B3A3C44179EF</vt:lpwstr>
  </property>
</Properties>
</file>