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5058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77" userDrawn="1">
          <p15:clr>
            <a:srgbClr val="A4A3A4"/>
          </p15:clr>
        </p15:guide>
        <p15:guide id="6" orient="horz" pos="2085" userDrawn="1">
          <p15:clr>
            <a:srgbClr val="A4A3A4"/>
          </p15:clr>
        </p15:guide>
        <p15:guide id="7" pos="2626" userDrawn="1">
          <p15:clr>
            <a:srgbClr val="A4A3A4"/>
          </p15:clr>
        </p15:guide>
        <p15:guide id="8" pos="73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3600"/>
        <p:guide pos="256"/>
        <p:guide pos="5058"/>
        <p:guide orient="horz" pos="837"/>
        <p:guide orient="horz" pos="3777"/>
        <p:guide orient="horz" pos="2085"/>
        <p:guide pos="2626"/>
        <p:guide pos="73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6.xml"/><Relationship Id="rId12" Type="http://schemas.openxmlformats.org/officeDocument/2006/relationships/image" Target="../media/image10.jpeg"/><Relationship Id="rId11" Type="http://schemas.openxmlformats.org/officeDocument/2006/relationships/image" Target="../media/image9.jpeg"/><Relationship Id="rId10" Type="http://schemas.openxmlformats.org/officeDocument/2006/relationships/image" Target="../media/image8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福州唯一‼️越野赛车冲浪一站式体验_3_海星星_来自小红书网页版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0845" y="1012190"/>
            <a:ext cx="1129474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2190"/>
            <a:ext cx="11287760" cy="635000"/>
          </a:xfrm>
        </p:spPr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福州得闲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12852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福州得闲越野场地，位于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福州市闽侯县荆溪镇绿洲家园内，穿梭在百亩荔枝园里的丛林赛道，可以在这里流畅自如地完成各项越野体验，赛道全长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1.8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公里、人工设置障碍、全封闭双车道立体交叉环形赛道。配套有露营区、水上运动、高尔夫球等娱乐项目，适合汽车的越野体验等活动。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51800" y="3949065"/>
            <a:ext cx="38125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设有</a:t>
            </a:r>
            <a:r>
              <a:rPr 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U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型湾、乱石阵、飞车台、涉水路、驼峰路、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S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弯等科目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80kw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露营区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水上项目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3" name="图片 2" descr="cf10d8ac32601cda1cf4b61f1d8fb8c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9600" y="1329690"/>
            <a:ext cx="7009765" cy="4574540"/>
          </a:xfrm>
          <a:prstGeom prst="rect">
            <a:avLst/>
          </a:prstGeom>
        </p:spPr>
      </p:pic>
      <p:pic>
        <p:nvPicPr>
          <p:cNvPr id="4" name="图片 3" descr="e623cc07af8555a966a03f3684354fec"/>
          <p:cNvPicPr>
            <a:picLocks noChangeAspect="1"/>
          </p:cNvPicPr>
          <p:nvPr/>
        </p:nvPicPr>
        <p:blipFill>
          <a:blip r:embed="rId2"/>
          <a:srcRect b="15381"/>
          <a:stretch>
            <a:fillRect/>
          </a:stretch>
        </p:blipFill>
        <p:spPr>
          <a:xfrm>
            <a:off x="8051800" y="1329690"/>
            <a:ext cx="3676650" cy="2333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074420" y="6299200"/>
            <a:ext cx="2281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868680" y="3406775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猛士</a:t>
            </a:r>
            <a:r>
              <a:rPr lang="en-US" altLang="zh-CN" sz="1200">
                <a:latin typeface="+mn-ea"/>
                <a:cs typeface="+mn-ea"/>
              </a:rPr>
              <a:t>917</a:t>
            </a:r>
            <a:r>
              <a:rPr lang="zh-CN" altLang="en-US" sz="1200">
                <a:latin typeface="+mn-ea"/>
                <a:cs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692015" y="3406775"/>
            <a:ext cx="2807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猛士</a:t>
            </a:r>
            <a:r>
              <a:rPr lang="en-US" altLang="zh-CN" sz="1200">
                <a:latin typeface="+mn-ea"/>
                <a:cs typeface="+mn-ea"/>
                <a:sym typeface="+mn-ea"/>
              </a:rPr>
              <a:t>917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010650" y="3406775"/>
            <a:ext cx="223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9010650" y="6299200"/>
            <a:ext cx="2315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817745" y="6299200"/>
            <a:ext cx="2557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7195" y="930275"/>
            <a:ext cx="3754755" cy="2379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74185" y="930275"/>
            <a:ext cx="3756660" cy="2379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07670" y="3779520"/>
            <a:ext cx="3761740" cy="2383790"/>
          </a:xfrm>
          <a:prstGeom prst="rect">
            <a:avLst/>
          </a:prstGeom>
        </p:spPr>
      </p:pic>
      <p:pic>
        <p:nvPicPr>
          <p:cNvPr id="11" name="图片 10" descr="得闲运动农庄_9_次第花开_来自小红书网页版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67200" y="3790315"/>
            <a:ext cx="3763645" cy="2369185"/>
          </a:xfrm>
          <a:prstGeom prst="rect">
            <a:avLst/>
          </a:prstGeom>
        </p:spPr>
      </p:pic>
      <p:pic>
        <p:nvPicPr>
          <p:cNvPr id="13" name="图片 12" descr="福州唯一‼️越野赛车冲浪一站式体验_2_海星星_来自小红书网页版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097520" y="3779520"/>
            <a:ext cx="3759200" cy="2385060"/>
          </a:xfrm>
          <a:prstGeom prst="rect">
            <a:avLst/>
          </a:prstGeom>
        </p:spPr>
      </p:pic>
      <p:pic>
        <p:nvPicPr>
          <p:cNvPr id="15" name="图片 14" descr="得闲运动农庄_3_次第花开_来自小红书网页版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093710" y="936625"/>
            <a:ext cx="3782060" cy="237299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1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2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3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4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5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COMMONDATA" val="eyJoZGlkIjoiOWIxYjkzMjc4NDY0ODk3ODM0Mzk1YjQwYzJlY2RjYWQifQ=="/>
  <p:tag name="KSO_WPP_MARK_KEY" val="45ca2e7f-8ec2-448d-bd21-2687ef59125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郑州万山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兰州天毅试驾场地</dc:title>
  <dc:creator/>
  <cp:lastModifiedBy>海燕不会长心</cp:lastModifiedBy>
  <cp:revision>244</cp:revision>
  <dcterms:created xsi:type="dcterms:W3CDTF">2019-06-19T02:08:00Z</dcterms:created>
  <dcterms:modified xsi:type="dcterms:W3CDTF">2025-06-26T09:24:45Z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C73CF6A75B5A4B2C9A06B3A3C44179EF</vt:lpwstr>
  </property>
</Properties>
</file>