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269" userDrawn="1">
          <p15:clr>
            <a:srgbClr val="A4A3A4"/>
          </p15:clr>
        </p15:guide>
        <p15:guide id="3" pos="5058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77" userDrawn="1">
          <p15:clr>
            <a:srgbClr val="A4A3A4"/>
          </p15:clr>
        </p15:guide>
        <p15:guide id="6" orient="horz" pos="2097" userDrawn="1">
          <p15:clr>
            <a:srgbClr val="A4A3A4"/>
          </p15:clr>
        </p15:guide>
        <p15:guide id="7" pos="2613" userDrawn="1">
          <p15:clr>
            <a:srgbClr val="A4A3A4"/>
          </p15:clr>
        </p15:guide>
        <p15:guide id="8" pos="73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3600"/>
        <p:guide pos="269"/>
        <p:guide pos="5058"/>
        <p:guide orient="horz" pos="837"/>
        <p:guide orient="horz" pos="3777"/>
        <p:guide orient="horz" pos="2097"/>
        <p:guide pos="2613"/>
        <p:guide pos="73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6.xml"/><Relationship Id="rId12" Type="http://schemas.openxmlformats.org/officeDocument/2006/relationships/image" Target="../media/image10.jpeg"/><Relationship Id="rId11" Type="http://schemas.openxmlformats.org/officeDocument/2006/relationships/image" Target="../media/image9.jpeg"/><Relationship Id="rId10" Type="http://schemas.openxmlformats.org/officeDocument/2006/relationships/image" Target="../media/image8.jpe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5-06-27_131349_05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6720" y="1012190"/>
            <a:ext cx="1128141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2190"/>
            <a:ext cx="11287760" cy="635000"/>
          </a:xfrm>
        </p:spPr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沈阳丽山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12852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沈阳丽山越野场地，位于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辽宁省沈阳市苏家屯区丽山附近，总占地面积约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66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万平米，设有驼峰、涉水路、侧坡、炮弹坑等专业的越野科目，配套有丛林穿越路线、露营区，适合汽车的越野体验等活动。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29575" y="3949065"/>
            <a:ext cx="38125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设有驼峰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、涉水路、侧坡、炮弹坑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等科目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全封闭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80kw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露营区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微信图片_2025-06-27_131237_4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1330325"/>
            <a:ext cx="7443470" cy="4187190"/>
          </a:xfrm>
          <a:prstGeom prst="rect">
            <a:avLst/>
          </a:prstGeom>
        </p:spPr>
      </p:pic>
      <p:pic>
        <p:nvPicPr>
          <p:cNvPr id="5" name="图片 4" descr="暴风截图2025630304407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29575" y="1330325"/>
            <a:ext cx="3710305" cy="23272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074420" y="6146800"/>
            <a:ext cx="2281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ea"/>
                <a:cs typeface="+mn-ea"/>
                <a:sym typeface="+mn-ea"/>
              </a:rPr>
              <a:t>BJ40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868680" y="3406775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ea"/>
                <a:cs typeface="+mn-ea"/>
              </a:rPr>
              <a:t>BJ40</a:t>
            </a:r>
            <a:r>
              <a:rPr lang="zh-CN" altLang="en-US" sz="1200">
                <a:latin typeface="+mn-ea"/>
                <a:cs typeface="+mn-ea"/>
              </a:rPr>
              <a:t>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692015" y="3406775"/>
            <a:ext cx="2807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ea"/>
                <a:cs typeface="+mn-ea"/>
                <a:sym typeface="+mn-ea"/>
              </a:rPr>
              <a:t>BJ40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010650" y="3406775"/>
            <a:ext cx="223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ea"/>
                <a:cs typeface="+mn-ea"/>
                <a:sym typeface="+mn-ea"/>
              </a:rPr>
              <a:t>BJ40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9010650" y="6146800"/>
            <a:ext cx="2315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ea"/>
                <a:cs typeface="+mn-ea"/>
                <a:sym typeface="+mn-ea"/>
              </a:rPr>
              <a:t>BJ40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4817745" y="6146800"/>
            <a:ext cx="2557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n-ea"/>
                <a:cs typeface="+mn-ea"/>
                <a:sym typeface="+mn-ea"/>
              </a:rPr>
              <a:t>BJ40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0fee24e7bcbd03d0f42dde4c3085d4c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6720" y="1155065"/>
            <a:ext cx="3735070" cy="2174240"/>
          </a:xfrm>
          <a:prstGeom prst="rect">
            <a:avLst/>
          </a:prstGeom>
        </p:spPr>
      </p:pic>
      <p:pic>
        <p:nvPicPr>
          <p:cNvPr id="6" name="图片 5" descr="1da40ee4a7acc4b345482f07f5b3d8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37990" y="1137285"/>
            <a:ext cx="3788410" cy="2190115"/>
          </a:xfrm>
          <a:prstGeom prst="rect">
            <a:avLst/>
          </a:prstGeom>
        </p:spPr>
      </p:pic>
      <p:pic>
        <p:nvPicPr>
          <p:cNvPr id="12" name="图片 11" descr="9d83e99ab899395e89556fbdbd35d6ac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105775" y="1137285"/>
            <a:ext cx="3731895" cy="2190115"/>
          </a:xfrm>
          <a:prstGeom prst="rect">
            <a:avLst/>
          </a:prstGeom>
        </p:spPr>
      </p:pic>
      <p:pic>
        <p:nvPicPr>
          <p:cNvPr id="17" name="图片 16" descr="dbe81dc82007870160ba87f5d778c82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6720" y="3874135"/>
            <a:ext cx="3731895" cy="2139315"/>
          </a:xfrm>
          <a:prstGeom prst="rect">
            <a:avLst/>
          </a:prstGeom>
        </p:spPr>
      </p:pic>
      <p:pic>
        <p:nvPicPr>
          <p:cNvPr id="18" name="图片 17" descr="dc82ca1e514869582d88f578b55ad18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219575" y="3862705"/>
            <a:ext cx="3810000" cy="2155825"/>
          </a:xfrm>
          <a:prstGeom prst="rect">
            <a:avLst/>
          </a:prstGeom>
        </p:spPr>
      </p:pic>
      <p:pic>
        <p:nvPicPr>
          <p:cNvPr id="19" name="图片 18" descr="e12cbeced8c329da569c691d82bcb4f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105775" y="3841115"/>
            <a:ext cx="3768725" cy="21723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1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2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3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4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5.xml><?xml version="1.0" encoding="utf-8"?>
<p:tagLst xmlns:p="http://schemas.openxmlformats.org/presentationml/2006/main">
  <p:tag name="KSO_WM_DIAGRAM_VIRTUALLY_FRAME" val="{&quot;height&quot;:452.6,&quot;left&quot;:32.85,&quot;top&quot;:73.25,&quot;width&quot;:900.75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COMMONDATA" val="eyJoZGlkIjoiOWIxYjkzMjc4NDY0ODk3ODM0Mzk1YjQwYzJlY2RjYWQifQ=="/>
  <p:tag name="KSO_WPP_MARK_KEY" val="45ca2e7f-8ec2-448d-bd21-2687ef59125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沈阳丽山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兰州天毅试驾场地</dc:title>
  <dc:creator/>
  <cp:lastModifiedBy>海燕不会长心</cp:lastModifiedBy>
  <cp:revision>248</cp:revision>
  <dcterms:created xsi:type="dcterms:W3CDTF">2019-06-19T02:08:00Z</dcterms:created>
  <dcterms:modified xsi:type="dcterms:W3CDTF">2025-06-30T09:31:41Z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C73CF6A75B5A4B2C9A06B3A3C44179EF</vt:lpwstr>
  </property>
</Properties>
</file>