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42" userDrawn="1">
          <p15:clr>
            <a:srgbClr val="A4A3A4"/>
          </p15:clr>
        </p15:guide>
        <p15:guide id="2" pos="3873" userDrawn="1">
          <p15:clr>
            <a:srgbClr val="A4A3A4"/>
          </p15:clr>
        </p15:guide>
        <p15:guide id="3" orient="horz" pos="2330" userDrawn="1">
          <p15:clr>
            <a:srgbClr val="A4A3A4"/>
          </p15:clr>
        </p15:guide>
        <p15:guide id="4" pos="294" userDrawn="1">
          <p15:clr>
            <a:srgbClr val="A4A3A4"/>
          </p15:clr>
        </p15:guide>
        <p15:guide id="5" pos="7453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4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40" userDrawn="1">
          <p15:clr>
            <a:srgbClr val="A4A3A4"/>
          </p15:clr>
        </p15:guide>
        <p15:guide id="16" orient="horz" pos="3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2"/>
        <p:guide pos="3873"/>
        <p:guide orient="horz" pos="2330"/>
        <p:guide pos="294"/>
        <p:guide pos="7453"/>
        <p:guide orient="horz" pos="636"/>
        <p:guide orient="horz" pos="3382"/>
        <p:guide orient="horz" pos="1038"/>
        <p:guide pos="5214"/>
        <p:guide orient="horz" pos="3023"/>
        <p:guide orient="horz" pos="889"/>
        <p:guide pos="2540"/>
        <p:guide orient="horz" pos="37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42d549b6-cd88-4987-9ec3-e0e55837dfe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7995" y="1012190"/>
            <a:ext cx="11362690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7360" y="5369560"/>
            <a:ext cx="113512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58165" y="1012190"/>
            <a:ext cx="11236325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无锡荟聚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95" y="5841365"/>
            <a:ext cx="1134999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无锡荟聚试驾场地，位于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无锡市锡山区团结中路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号，场地长1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90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总面积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000㎡ 全封闭 柏油硬化，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适合汽车试乘试驾活动、新车发布活动等。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90m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9000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柏油硬化封闭场地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121015" y="1010920"/>
            <a:ext cx="3710940" cy="2388870"/>
          </a:xfrm>
          <a:prstGeom prst="rect">
            <a:avLst/>
          </a:prstGeom>
        </p:spPr>
      </p:pic>
      <p:pic>
        <p:nvPicPr>
          <p:cNvPr id="3" name="图片 2" descr="13850803_3.webp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5" y="1227455"/>
            <a:ext cx="6919595" cy="4894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234440"/>
            <a:ext cx="3580130" cy="2143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5115" y="1234440"/>
            <a:ext cx="4189095" cy="214376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32470" y="1234440"/>
            <a:ext cx="3500120" cy="2143760"/>
          </a:xfrm>
          <a:prstGeom prst="rect">
            <a:avLst/>
          </a:prstGeom>
        </p:spPr>
      </p:pic>
      <p:pic>
        <p:nvPicPr>
          <p:cNvPr id="5" name="图片 4" descr="#划时代旗舰_9_王智宇_来自小红书网页版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46855" y="3897630"/>
            <a:ext cx="4181475" cy="2377440"/>
          </a:xfrm>
          <a:prstGeom prst="rect">
            <a:avLst/>
          </a:prstGeom>
        </p:spPr>
      </p:pic>
      <p:pic>
        <p:nvPicPr>
          <p:cNvPr id="6" name="图片 5" descr="#划时代旗舰_2_王智宇_来自小红书网页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035" y="3897630"/>
            <a:ext cx="3566795" cy="2378075"/>
          </a:xfrm>
          <a:prstGeom prst="rect">
            <a:avLst/>
          </a:prstGeom>
        </p:spPr>
      </p:pic>
      <p:pic>
        <p:nvPicPr>
          <p:cNvPr id="7" name="图片 6" descr="#划时代旗舰_4_王智宇_来自小红书网页版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65" y="3897630"/>
            <a:ext cx="3565525" cy="23774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401310" y="3378200"/>
            <a:ext cx="1495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1508760" y="3378200"/>
            <a:ext cx="1495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2" name="文本框 11"/>
          <p:cNvSpPr txBox="1"/>
          <p:nvPr/>
        </p:nvSpPr>
        <p:spPr>
          <a:xfrm>
            <a:off x="9331960" y="3425190"/>
            <a:ext cx="1495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5024120" y="6391910"/>
            <a:ext cx="2250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比亚迪划时代旗舰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1153795" y="6391910"/>
            <a:ext cx="20948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/>
              <a:t>比亚迪划时代旗舰</a:t>
            </a:r>
            <a:r>
              <a:rPr lang="en-US" altLang="zh-CN" sz="1200"/>
              <a:t> </a:t>
            </a:r>
            <a:r>
              <a:rPr lang="zh-CN" altLang="en-US" sz="1200"/>
              <a:t>试驾活动</a:t>
            </a:r>
            <a:endParaRPr lang="zh-CN" altLang="en-US" sz="1200"/>
          </a:p>
        </p:txBody>
      </p:sp>
      <p:sp>
        <p:nvSpPr>
          <p:cNvPr id="15" name="文本框 14"/>
          <p:cNvSpPr txBox="1"/>
          <p:nvPr/>
        </p:nvSpPr>
        <p:spPr>
          <a:xfrm>
            <a:off x="9050020" y="6391910"/>
            <a:ext cx="2100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比亚迪划时代旗舰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无锡荟聚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237</cp:revision>
  <dcterms:created xsi:type="dcterms:W3CDTF">2019-06-19T02:08:00Z</dcterms:created>
  <dcterms:modified xsi:type="dcterms:W3CDTF">2025-07-02T06:13:07Z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