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15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2122" userDrawn="1">
          <p15:clr>
            <a:srgbClr val="A4A3A4"/>
          </p15:clr>
        </p15:guide>
        <p15:guide id="2" pos="3869" userDrawn="1">
          <p15:clr>
            <a:srgbClr val="A4A3A4"/>
          </p15:clr>
        </p15:guide>
        <p15:guide id="3" orient="horz" pos="2345" userDrawn="1">
          <p15:clr>
            <a:srgbClr val="A4A3A4"/>
          </p15:clr>
        </p15:guide>
        <p15:guide id="4" pos="295" userDrawn="1">
          <p15:clr>
            <a:srgbClr val="A4A3A4"/>
          </p15:clr>
        </p15:guide>
        <p15:guide id="5" pos="7444" userDrawn="1">
          <p15:clr>
            <a:srgbClr val="A4A3A4"/>
          </p15:clr>
        </p15:guide>
        <p15:guide id="6" orient="horz" pos="637" userDrawn="1">
          <p15:clr>
            <a:srgbClr val="A4A3A4"/>
          </p15:clr>
        </p15:guide>
        <p15:guide id="7" orient="horz" pos="3382" userDrawn="1">
          <p15:clr>
            <a:srgbClr val="A4A3A4"/>
          </p15:clr>
        </p15:guide>
        <p15:guide id="8" orient="horz" pos="1038" userDrawn="1">
          <p15:clr>
            <a:srgbClr val="A4A3A4"/>
          </p15:clr>
        </p15:guide>
        <p15:guide id="14" pos="5217" userDrawn="1">
          <p15:clr>
            <a:srgbClr val="A4A3A4"/>
          </p15:clr>
        </p15:guide>
        <p15:guide id="10" orient="horz" pos="3023" userDrawn="1">
          <p15:clr>
            <a:srgbClr val="A4A3A4"/>
          </p15:clr>
        </p15:guide>
        <p15:guide id="11" orient="horz" pos="889" userDrawn="1">
          <p15:clr>
            <a:srgbClr val="A4A3A4"/>
          </p15:clr>
        </p15:guide>
        <p15:guide id="13" pos="2548" userDrawn="1">
          <p15:clr>
            <a:srgbClr val="A4A3A4"/>
          </p15:clr>
        </p15:guide>
        <p15:guide id="16" orient="horz" pos="36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22"/>
        <p:guide pos="3869"/>
        <p:guide orient="horz" pos="2345"/>
        <p:guide pos="295"/>
        <p:guide pos="7444"/>
        <p:guide orient="horz" pos="637"/>
        <p:guide orient="horz" pos="3382"/>
        <p:guide orient="horz" pos="1038"/>
        <p:guide pos="5217"/>
        <p:guide orient="horz" pos="3023"/>
        <p:guide orient="horz" pos="889"/>
        <p:guide pos="2548"/>
        <p:guide orient="horz" pos="367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470853" y="1012190"/>
            <a:ext cx="11356340" cy="584581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467360" y="5369560"/>
            <a:ext cx="113512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487680" y="1012190"/>
            <a:ext cx="1134364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501015" y="1012190"/>
            <a:ext cx="11293475" cy="635000"/>
          </a:xfrm>
        </p:spPr>
        <p:txBody>
          <a:bodyPr/>
          <a:p>
            <a:r>
              <a:rPr sz="2800">
                <a:solidFill>
                  <a:schemeClr val="bg1"/>
                </a:solidFill>
              </a:rPr>
              <a:t>泉州成功会展</a:t>
            </a:r>
            <a:r>
              <a:rPr lang="en-US" altLang="zh-CN" sz="2800">
                <a:solidFill>
                  <a:schemeClr val="bg1"/>
                </a:solidFill>
              </a:rPr>
              <a:t> </a:t>
            </a:r>
            <a:r>
              <a:rPr sz="2800">
                <a:solidFill>
                  <a:schemeClr val="bg1"/>
                </a:solidFill>
              </a:rPr>
              <a:t>试驾场地</a:t>
            </a:r>
            <a:endParaRPr sz="2800">
              <a:solidFill>
                <a:schemeClr val="bg1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67995" y="5841365"/>
            <a:ext cx="11349990" cy="1013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>
              <a:lnSpc>
                <a:spcPct val="150000"/>
              </a:lnSpc>
            </a:pPr>
            <a:r>
              <a:rPr 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泉州成功会展中心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试驾场地，位于位于泉州市南安柳城街道帽山社区，场地最长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350m 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宽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65m 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总面积约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17000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㎡</a:t>
            </a:r>
            <a:r>
              <a:rPr lang="en-US" altLang="zh-CN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200" b="1" spc="1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  <a:sym typeface="+mn-ea"/>
              </a:rPr>
              <a:t>方砖地面，适合汽车试乘试驾活动。</a:t>
            </a:r>
            <a:endParaRPr lang="zh-CN" altLang="en-US" sz="1200" b="1" spc="1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" name="文本框 7"/>
          <p:cNvSpPr txBox="1"/>
          <p:nvPr/>
        </p:nvSpPr>
        <p:spPr>
          <a:xfrm>
            <a:off x="8283575" y="3700780"/>
            <a:ext cx="35350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  <a:sym typeface="+mn-ea"/>
              </a:rPr>
              <a:t>场地费用：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万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/天</a:t>
            </a:r>
            <a:endParaRPr lang="zh-CN" altLang="en-US" sz="1200" b="1">
              <a:solidFill>
                <a:schemeClr val="tx1"/>
              </a:solidFill>
              <a:effectLst/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长度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350m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宽度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65m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总面积约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17000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㎡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方砖地面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封闭场地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380V/100kw</a:t>
            </a: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  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endParaRPr lang="zh-CN" altLang="en-US" sz="1200" b="1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固定洗手间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室内大厅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4" name="图片 3" descr="泉州成功会展试驾场地-0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995" y="943610"/>
            <a:ext cx="7439660" cy="5263515"/>
          </a:xfrm>
          <a:prstGeom prst="rect">
            <a:avLst/>
          </a:prstGeom>
        </p:spPr>
      </p:pic>
      <p:pic>
        <p:nvPicPr>
          <p:cNvPr id="5" name="图片 4" descr="9313b1678ec3451d8c40e8a2bc8af7b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318" y="1176973"/>
            <a:ext cx="3561715" cy="2191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6" name="文本框 15"/>
          <p:cNvSpPr txBox="1"/>
          <p:nvPr/>
        </p:nvSpPr>
        <p:spPr>
          <a:xfrm>
            <a:off x="1350645" y="3437255"/>
            <a:ext cx="1995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97950" y="3438525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实景图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895850" y="3430905"/>
            <a:ext cx="2503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实景图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50645" y="6151880"/>
            <a:ext cx="19958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问界</a:t>
            </a:r>
            <a:r>
              <a:rPr lang="en-US" altLang="zh-CN" sz="1200">
                <a:latin typeface="+mn-ea"/>
                <a:cs typeface="+mn-ea"/>
                <a:sym typeface="+mn-ea"/>
              </a:rPr>
              <a:t>AITO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泉州站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997950" y="6153150"/>
            <a:ext cx="20580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问界</a:t>
            </a:r>
            <a:r>
              <a:rPr lang="en-US" altLang="zh-CN" sz="1200">
                <a:latin typeface="+mn-ea"/>
                <a:cs typeface="+mn-ea"/>
                <a:sym typeface="+mn-ea"/>
              </a:rPr>
              <a:t>AITO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泉州站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895850" y="6145530"/>
            <a:ext cx="250317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问界</a:t>
            </a:r>
            <a:r>
              <a:rPr lang="en-US" altLang="zh-CN" sz="1200">
                <a:latin typeface="+mn-ea"/>
                <a:cs typeface="+mn-ea"/>
                <a:sym typeface="+mn-ea"/>
              </a:rPr>
              <a:t>AITO</a:t>
            </a:r>
            <a:r>
              <a:rPr lang="zh-CN" altLang="en-US" sz="1200">
                <a:latin typeface="+mn-ea"/>
                <a:cs typeface="+mn-ea"/>
                <a:sym typeface="+mn-ea"/>
              </a:rPr>
              <a:t>试驾活动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泉州站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313" y="3706495"/>
            <a:ext cx="3568700" cy="2381250"/>
          </a:xfrm>
          <a:prstGeom prst="rect">
            <a:avLst/>
          </a:prstGeom>
        </p:spPr>
      </p:pic>
      <p:pic>
        <p:nvPicPr>
          <p:cNvPr id="12" name="图片 11" descr="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940" y="3706813"/>
            <a:ext cx="3561080" cy="2375535"/>
          </a:xfrm>
          <a:prstGeom prst="rect">
            <a:avLst/>
          </a:prstGeom>
        </p:spPr>
      </p:pic>
      <p:pic>
        <p:nvPicPr>
          <p:cNvPr id="13" name="图片 12" descr="44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4645" y="3727768"/>
            <a:ext cx="4030980" cy="2374265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4"/>
          <a:stretch>
            <a:fillRect/>
          </a:stretch>
        </p:blipFill>
        <p:spPr>
          <a:xfrm>
            <a:off x="4145915" y="987743"/>
            <a:ext cx="4029710" cy="2379980"/>
          </a:xfrm>
          <a:prstGeom prst="rect">
            <a:avLst/>
          </a:prstGeom>
        </p:spPr>
      </p:pic>
      <p:pic>
        <p:nvPicPr>
          <p:cNvPr id="17" name="图片 16"/>
          <p:cNvPicPr/>
          <p:nvPr/>
        </p:nvPicPr>
        <p:blipFill>
          <a:blip r:embed="rId5"/>
          <a:stretch>
            <a:fillRect/>
          </a:stretch>
        </p:blipFill>
        <p:spPr>
          <a:xfrm>
            <a:off x="467995" y="987108"/>
            <a:ext cx="3569335" cy="2381250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6"/>
          <a:stretch>
            <a:fillRect/>
          </a:stretch>
        </p:blipFill>
        <p:spPr>
          <a:xfrm>
            <a:off x="8284210" y="997268"/>
            <a:ext cx="3559810" cy="23850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commondata" val="eyJoZGlkIjoiODc3ODQzMGUxZTBjYTBhNGRiMTVhNzE4MzhhYmZlNzM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Wingdings</vt:lpstr>
      <vt:lpstr>Times New Roman</vt:lpstr>
      <vt:lpstr>Arial Unicode MS</vt:lpstr>
      <vt:lpstr>Calibri</vt:lpstr>
      <vt:lpstr>Helvetica Neue</vt:lpstr>
      <vt:lpstr>Office 主题​​</vt:lpstr>
      <vt:lpstr>北京朝阳微博IN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海燕不会长心</cp:lastModifiedBy>
  <cp:revision>246</cp:revision>
  <dcterms:created xsi:type="dcterms:W3CDTF">2019-06-19T02:08:00Z</dcterms:created>
  <dcterms:modified xsi:type="dcterms:W3CDTF">2025-07-03T05:18:14Z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3E3BD9E98B624B108D4A6BD97F7593CE_12</vt:lpwstr>
  </property>
</Properties>
</file>