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4" userDrawn="1">
          <p15:clr>
            <a:srgbClr val="A4A3A4"/>
          </p15:clr>
        </p15:guide>
        <p15:guide id="2" pos="3824" userDrawn="1">
          <p15:clr>
            <a:srgbClr val="A4A3A4"/>
          </p15:clr>
        </p15:guide>
        <p15:guide id="1" orient="horz" pos="2484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31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24"/>
        <p:guide pos="3824"/>
        <p:guide orient="horz" pos="2484"/>
        <p:guide pos="270"/>
        <p:guide pos="7445"/>
        <p:guide orient="horz" pos="637"/>
        <p:guide orient="horz" pos="3931"/>
        <p:guide pos="2531"/>
        <p:guide pos="517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石家庄拍照最好看的卡丁车公园！拥有上万平！_9_是雨哥呀_来自小红书网页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0" y="1012508"/>
            <a:ext cx="11374755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tx1">
                    <a:lumMod val="95000"/>
                    <a:lumOff val="5000"/>
                  </a:schemeClr>
                </a:solidFill>
              </a:rPr>
              <a:t>石家庄冀驰</a:t>
            </a: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</a:rPr>
              <a:t>试驾场地</a:t>
            </a:r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28625" y="5396230"/>
            <a:ext cx="1138745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石家庄冀驰试驾场地，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位于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河北省石家庄市桥西区西三环新华路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场地长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100m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75m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7500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㎡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全柏油封闭路面，适合汽车动态试乘试驾、媒体测试拍摄等活动。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长</a:t>
            </a:r>
            <a:r>
              <a:rPr lang="en-US" altLang="zh-CN" sz="1200">
                <a:latin typeface="+mn-ea"/>
                <a:cs typeface="+mn-ea"/>
              </a:rPr>
              <a:t>100m </a:t>
            </a:r>
            <a:r>
              <a:rPr lang="zh-CN" altLang="en-US" sz="1200">
                <a:latin typeface="+mn-ea"/>
                <a:cs typeface="+mn-ea"/>
              </a:rPr>
              <a:t>宽</a:t>
            </a:r>
            <a:r>
              <a:rPr lang="en-US" altLang="zh-CN" sz="1200">
                <a:latin typeface="+mn-ea"/>
                <a:cs typeface="+mn-ea"/>
              </a:rPr>
              <a:t>75m </a:t>
            </a:r>
            <a:r>
              <a:rPr lang="zh-CN" altLang="en-US" sz="1200">
                <a:latin typeface="+mn-ea"/>
                <a:cs typeface="+mn-ea"/>
              </a:rPr>
              <a:t>总面积</a:t>
            </a:r>
            <a:r>
              <a:rPr lang="en-US" altLang="zh-CN" sz="1200">
                <a:latin typeface="+mn-ea"/>
                <a:cs typeface="+mn-ea"/>
              </a:rPr>
              <a:t>7500</a:t>
            </a:r>
            <a:r>
              <a:rPr lang="zh-CN" altLang="en-US" sz="1200">
                <a:latin typeface="+mn-ea"/>
                <a:cs typeface="+mn-ea"/>
              </a:rPr>
              <a:t>㎡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全柏油封闭路面</a:t>
            </a:r>
            <a:endParaRPr 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380v/100kw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停车场</a:t>
            </a:r>
            <a:r>
              <a:rPr lang="en-US" altLang="zh-CN" sz="1200">
                <a:latin typeface="+mn-ea"/>
                <a:cs typeface="+mn-ea"/>
              </a:rPr>
              <a:t> 固定洗手间 </a:t>
            </a:r>
            <a:r>
              <a:rPr lang="zh-CN" altLang="en-US" sz="1200">
                <a:latin typeface="+mn-ea"/>
                <a:cs typeface="+mn-ea"/>
              </a:rPr>
              <a:t>休息室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5" name="图片 4" descr="石家庄冀驰试驾场地-01-01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" y="1012190"/>
            <a:ext cx="7042150" cy="4981575"/>
          </a:xfrm>
          <a:prstGeom prst="rect">
            <a:avLst/>
          </a:prstGeom>
        </p:spPr>
      </p:pic>
      <p:pic>
        <p:nvPicPr>
          <p:cNvPr id="6" name="图片 5" descr="石家庄拍照最好看的卡丁车公园！拥有上万平！_9_是雨哥呀_来自小红书网页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510" y="1012190"/>
            <a:ext cx="3688715" cy="24168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比亚迪王朝网试驾活动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比亚迪王朝网试驾活动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比亚迪王朝网试驾活动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比亚迪王朝网试驾活动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比亚迪王朝网试驾活动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【对比试驾会】_1_河北筱汐策划执行团队_来自小红书网页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34363" y="1013460"/>
            <a:ext cx="3583305" cy="2415540"/>
          </a:xfrm>
          <a:prstGeom prst="rect">
            <a:avLst/>
          </a:prstGeom>
        </p:spPr>
      </p:pic>
      <p:pic>
        <p:nvPicPr>
          <p:cNvPr id="8" name="图片 7" descr="【对比试驾会】_2_河北筱汐策划执行团队_来自小红书网页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" y="3944303"/>
            <a:ext cx="3571875" cy="2324100"/>
          </a:xfrm>
          <a:prstGeom prst="rect">
            <a:avLst/>
          </a:prstGeom>
        </p:spPr>
      </p:pic>
      <p:pic>
        <p:nvPicPr>
          <p:cNvPr id="9" name="图片 8" descr="【对比试驾会】_6_河北筱汐策划执行团队_来自小红书网页版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895" y="995680"/>
            <a:ext cx="4057015" cy="2433320"/>
          </a:xfrm>
          <a:prstGeom prst="rect">
            <a:avLst/>
          </a:prstGeom>
        </p:spPr>
      </p:pic>
      <p:pic>
        <p:nvPicPr>
          <p:cNvPr id="10" name="图片 9" descr="【对比试驾会】_2_河北筱汐策划执行团队_来自小红书网页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885" y="3944620"/>
            <a:ext cx="3596640" cy="2294255"/>
          </a:xfrm>
          <a:prstGeom prst="rect">
            <a:avLst/>
          </a:prstGeom>
        </p:spPr>
      </p:pic>
      <p:pic>
        <p:nvPicPr>
          <p:cNvPr id="12" name="图片 11" descr="【对比试驾会】_1_河北筱汐策划执行团队_来自小红书网页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338" y="3943350"/>
            <a:ext cx="4073525" cy="2326005"/>
          </a:xfrm>
          <a:prstGeom prst="rect">
            <a:avLst/>
          </a:prstGeom>
        </p:spPr>
      </p:pic>
      <p:pic>
        <p:nvPicPr>
          <p:cNvPr id="13" name="图片 12" descr="石家庄最大室外卡丁车俱乐部 西山脚下飙车_5_晶米大🐳_来自小红书网页版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1037590"/>
            <a:ext cx="3566795" cy="23856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成都途斯搏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324</cp:revision>
  <dcterms:created xsi:type="dcterms:W3CDTF">2019-06-19T02:08:00Z</dcterms:created>
  <dcterms:modified xsi:type="dcterms:W3CDTF">2025-07-07T05:13:49Z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C8F23297FF56407BA446386E33C11977_13</vt:lpwstr>
  </property>
</Properties>
</file>