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19" r:id="rId3"/>
    <p:sldId id="414" r:id="rId5"/>
    <p:sldId id="422" r:id="rId6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5" userDrawn="1">
          <p15:clr>
            <a:srgbClr val="A4A3A4"/>
          </p15:clr>
        </p15:guide>
        <p15:guide id="2" pos="360" userDrawn="1">
          <p15:clr>
            <a:srgbClr val="A4A3A4"/>
          </p15:clr>
        </p15:guide>
        <p15:guide id="3" pos="7167" userDrawn="1">
          <p15:clr>
            <a:srgbClr val="A4A3A4"/>
          </p15:clr>
        </p15:guide>
        <p15:guide id="4" orient="horz" pos="642" userDrawn="1">
          <p15:clr>
            <a:srgbClr val="A4A3A4"/>
          </p15:clr>
        </p15:guide>
        <p15:guide id="5" orient="horz" pos="3981" userDrawn="1">
          <p15:clr>
            <a:srgbClr val="A4A3A4"/>
          </p15:clr>
        </p15:guide>
        <p15:guide id="6" pos="2406" userDrawn="1">
          <p15:clr>
            <a:srgbClr val="A4A3A4"/>
          </p15:clr>
        </p15:guide>
        <p15:guide id="7" pos="47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75"/>
        <p:guide pos="360"/>
        <p:guide pos="7167"/>
        <p:guide orient="horz" pos="642"/>
        <p:guide orient="horz" pos="3981"/>
        <p:guide pos="2406"/>
        <p:guide pos="478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试俱LOGO+R"/>
          <p:cNvPicPr>
            <a:picLocks noChangeAspect="1"/>
          </p:cNvPicPr>
          <p:nvPr userDrawn="1"/>
        </p:nvPicPr>
        <p:blipFill>
          <a:blip r:embed="rId6"/>
          <a:srcRect t="20313" b="21979"/>
          <a:stretch>
            <a:fillRect/>
          </a:stretch>
        </p:blipFill>
        <p:spPr>
          <a:xfrm>
            <a:off x="326390" y="214630"/>
            <a:ext cx="2907030" cy="530225"/>
          </a:xfrm>
          <a:prstGeom prst="rect">
            <a:avLst/>
          </a:prstGeom>
        </p:spPr>
      </p:pic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7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rcRect l="7194" r="6088" b="976"/>
          <a:stretch>
            <a:fillRect/>
          </a:stretch>
        </p:blipFill>
        <p:spPr>
          <a:xfrm>
            <a:off x="405130" y="1010285"/>
            <a:ext cx="11306175" cy="586041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重庆汽车公园</a:t>
            </a:r>
            <a:r>
              <a:rPr lang="en-US" altLang="zh-CN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试驾场地</a:t>
            </a:r>
            <a:endParaRPr lang="zh-CN" altLang="en-US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02590" y="5372735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5996940"/>
            <a:ext cx="1128585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重庆汽车公园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试驾场地，</a:t>
            </a: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位于重庆市西永综保区B区外沿坪山大道北侧，占地1800亩，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试驾场地长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100m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，宽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100m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，总面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积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10000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㎡，可用于举办汽车赛事、试乘试驾活动、汽车性能测试及驾控培训等。</a:t>
            </a:r>
            <a:endParaRPr lang="zh-CN" altLang="en-US"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616825" y="4168775"/>
            <a:ext cx="38309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长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100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米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宽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100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米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总面积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10000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㎡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柏油路面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封闭场地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380V/60A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方便接水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固定卫生间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4" name="图片 3" descr="94506b30fc08b42a7df32e465d8d46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090" r="9817"/>
          <a:stretch>
            <a:fillRect/>
          </a:stretch>
        </p:blipFill>
        <p:spPr>
          <a:xfrm>
            <a:off x="7616825" y="1189355"/>
            <a:ext cx="3764280" cy="2578735"/>
          </a:xfrm>
          <a:prstGeom prst="rect">
            <a:avLst/>
          </a:prstGeom>
        </p:spPr>
      </p:pic>
      <p:pic>
        <p:nvPicPr>
          <p:cNvPr id="5" name="图片 4" descr="重庆汽车公园试驾场地-双水印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9355"/>
            <a:ext cx="7420610" cy="52489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1128395" y="6236970"/>
            <a:ext cx="19773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</a:rPr>
              <a:t>哪吒</a:t>
            </a:r>
            <a:r>
              <a:rPr lang="en-US" altLang="zh-CN" sz="1200">
                <a:latin typeface="+mn-ea"/>
                <a:cs typeface="+mn-ea"/>
              </a:rPr>
              <a:t>S</a:t>
            </a:r>
            <a:r>
              <a:rPr lang="zh-CN" altLang="en-US" sz="1200">
                <a:latin typeface="+mn-ea"/>
                <a:cs typeface="+mn-ea"/>
              </a:rPr>
              <a:t>试驾会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49590" y="3440430"/>
            <a:ext cx="29159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  <a:sym typeface="+mn-ea"/>
              </a:rPr>
              <a:t>长安深蓝</a:t>
            </a:r>
            <a:r>
              <a:rPr lang="en-US" altLang="zh-CN" sz="1200">
                <a:latin typeface="+mn-ea"/>
                <a:cs typeface="+mn-ea"/>
                <a:sym typeface="+mn-ea"/>
              </a:rPr>
              <a:t>SL03</a:t>
            </a:r>
            <a:r>
              <a:rPr lang="zh-CN" altLang="en-US" sz="1200">
                <a:latin typeface="+mn-ea"/>
                <a:cs typeface="+mn-ea"/>
                <a:sym typeface="+mn-ea"/>
              </a:rPr>
              <a:t>体验营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2135" y="3401695"/>
            <a:ext cx="3089910" cy="411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1200">
                <a:latin typeface="+mn-ea"/>
                <a:cs typeface="+mn-ea"/>
                <a:sym typeface="+mn-ea"/>
              </a:rPr>
              <a:t>BMW </a:t>
            </a:r>
            <a:r>
              <a:rPr lang="zh-CN" altLang="en-US" sz="1200">
                <a:latin typeface="+mn-ea"/>
                <a:cs typeface="+mn-ea"/>
                <a:sym typeface="+mn-ea"/>
              </a:rPr>
              <a:t>本色不改</a:t>
            </a:r>
            <a:r>
              <a:rPr lang="en-US" altLang="zh-CN" sz="1200">
                <a:latin typeface="+mn-ea"/>
                <a:cs typeface="+mn-ea"/>
                <a:sym typeface="+mn-ea"/>
              </a:rPr>
              <a:t> </a:t>
            </a:r>
            <a:r>
              <a:rPr lang="zh-CN" altLang="en-US" sz="1200">
                <a:latin typeface="+mn-ea"/>
                <a:cs typeface="+mn-ea"/>
                <a:sym typeface="+mn-ea"/>
              </a:rPr>
              <a:t>驾趣如新</a:t>
            </a:r>
            <a:endParaRPr lang="zh-CN" altLang="en-US" sz="1200">
              <a:latin typeface="+mn-ea"/>
              <a:cs typeface="+mn-ea"/>
              <a:sym typeface="+mn-ea"/>
            </a:endParaRPr>
          </a:p>
          <a:p>
            <a:pPr algn="ctr"/>
            <a:r>
              <a:rPr lang="zh-CN" altLang="en-US" sz="1200">
                <a:latin typeface="+mn-ea"/>
                <a:cs typeface="+mn-ea"/>
                <a:sym typeface="+mn-ea"/>
              </a:rPr>
              <a:t>试乘试驾活动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3300" y="6236970"/>
            <a:ext cx="19773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+mn-ea"/>
                <a:cs typeface="+mn-ea"/>
                <a:sym typeface="+mn-ea"/>
              </a:rPr>
              <a:t>哪吒</a:t>
            </a:r>
            <a:r>
              <a:rPr lang="en-US" altLang="zh-CN" sz="1200">
                <a:latin typeface="+mn-ea"/>
                <a:cs typeface="+mn-ea"/>
                <a:sym typeface="+mn-ea"/>
              </a:rPr>
              <a:t>S</a:t>
            </a:r>
            <a:r>
              <a:rPr lang="zh-CN" altLang="en-US" sz="1200">
                <a:latin typeface="+mn-ea"/>
                <a:cs typeface="+mn-ea"/>
                <a:sym typeface="+mn-ea"/>
              </a:rPr>
              <a:t>试驾会</a:t>
            </a:r>
            <a:endParaRPr sz="1200">
              <a:latin typeface="+mn-ea"/>
              <a:cs typeface="+mn-ea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rcRect l="14544" r="4422" b="5246"/>
          <a:stretch>
            <a:fillRect/>
          </a:stretch>
        </p:blipFill>
        <p:spPr>
          <a:xfrm>
            <a:off x="4017010" y="3830320"/>
            <a:ext cx="3574415" cy="23514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2"/>
          <a:srcRect l="12580"/>
          <a:stretch>
            <a:fillRect/>
          </a:stretch>
        </p:blipFill>
        <p:spPr>
          <a:xfrm>
            <a:off x="343535" y="3830320"/>
            <a:ext cx="3570605" cy="23514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3"/>
          <a:srcRect b="1306"/>
          <a:stretch>
            <a:fillRect/>
          </a:stretch>
        </p:blipFill>
        <p:spPr>
          <a:xfrm>
            <a:off x="7694295" y="3830320"/>
            <a:ext cx="3569335" cy="23514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4"/>
          <a:stretch>
            <a:fillRect/>
          </a:stretch>
        </p:blipFill>
        <p:spPr>
          <a:xfrm>
            <a:off x="4015105" y="1019810"/>
            <a:ext cx="3574415" cy="2381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5"/>
          <a:stretch>
            <a:fillRect/>
          </a:stretch>
        </p:blipFill>
        <p:spPr>
          <a:xfrm>
            <a:off x="7686675" y="1022985"/>
            <a:ext cx="3569970" cy="23787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6"/>
          <a:srcRect l="725" b="1725"/>
          <a:stretch>
            <a:fillRect/>
          </a:stretch>
        </p:blipFill>
        <p:spPr>
          <a:xfrm>
            <a:off x="353060" y="1019810"/>
            <a:ext cx="3564890" cy="238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4258945" y="3418840"/>
            <a:ext cx="308991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sz="1200">
                <a:latin typeface="+mn-ea"/>
                <a:cs typeface="+mn-ea"/>
                <a:sym typeface="+mn-ea"/>
              </a:rPr>
              <a:t>哈弗</a:t>
            </a:r>
            <a:r>
              <a:rPr sz="1200">
                <a:latin typeface="+mn-ea"/>
                <a:cs typeface="+mn-ea"/>
                <a:sym typeface="+mn-ea"/>
              </a:rPr>
              <a:t>DHT试驾</a:t>
            </a:r>
            <a:endParaRPr sz="1200">
              <a:latin typeface="+mn-ea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62595" y="6236970"/>
            <a:ext cx="3089910" cy="4114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AITO问界M5 EV 试驾活动</a:t>
            </a:r>
            <a:endParaRPr sz="1200">
              <a:latin typeface="+mn-ea"/>
              <a:cs typeface="+mn-ea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UNIT_PLACING_PICTURE_USER_VIEWPORT" val="{&quot;height&quot;:4061,&quot;width&quot;:5928}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COMMONDATA" val="eyJoZGlkIjoiYThmNTk2OGY0ZWVjMTBkZDI2MmM3MThhMjk2ODBkNzgifQ=="/>
  <p:tag name="KSO_WPP_MARK_KEY" val="641562b9-7c2b-4718-9e04-b36057d1790f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WPS 演示</Application>
  <PresentationFormat>宽屏</PresentationFormat>
  <Paragraphs>22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重庆汽车公园 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海燕不会长心</cp:lastModifiedBy>
  <cp:revision>271</cp:revision>
  <dcterms:created xsi:type="dcterms:W3CDTF">2019-06-19T02:08:00Z</dcterms:created>
  <dcterms:modified xsi:type="dcterms:W3CDTF">2025-07-07T08:11:10Z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F9A3CC92C1904D349E7047435F034C00</vt:lpwstr>
  </property>
</Properties>
</file>