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3"/>
        <p:guide pos="270"/>
        <p:guide pos="7374"/>
        <p:guide orient="horz" pos="624"/>
        <p:guide orient="horz" pos="3780"/>
        <p:guide pos="4978"/>
        <p:guide pos="2672"/>
        <p:guide orient="horz" pos="23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C:/Users/ADMINI~1/AppData/Local/Temp/picturecompress_20210125092449/output_1.pngoutput_1"/>
          <p:cNvPicPr>
            <a:picLocks noChangeAspect="1"/>
          </p:cNvPicPr>
          <p:nvPr/>
        </p:nvPicPr>
        <p:blipFill>
          <a:blip r:embed="rId1"/>
          <a:srcRect t="7434"/>
          <a:stretch>
            <a:fillRect/>
          </a:stretch>
        </p:blipFill>
        <p:spPr>
          <a:xfrm>
            <a:off x="445135" y="983615"/>
            <a:ext cx="11281410" cy="58743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抚远东极冰雪试驾场地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12477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抚远东极冰雪试驾场地，冬季最低气温可达-35°C，拥有汽车冬季测试及驾驶体验所需的极寒天气，降雪量充沛。3.2平方公里平整的冰封湖面，可按客户需求制作压实抛光冰、压实雪表面。生态环境优美，设施完备，可承接冰雪试驾、媒体活动、公关活动、冬季汽车极寒测试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07655" y="4326255"/>
            <a:ext cx="3773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3.2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平方公里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冰雪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 </a:t>
            </a:r>
            <a:r>
              <a:rPr lang="zh-CN" sz="1200">
                <a:latin typeface="+mn-ea"/>
                <a:cs typeface="+mn-ea"/>
                <a:sym typeface="+mn-ea"/>
              </a:rPr>
              <a:t>多功能厅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7655" y="1858010"/>
            <a:ext cx="3778250" cy="2269490"/>
          </a:xfrm>
          <a:prstGeom prst="rect">
            <a:avLst/>
          </a:prstGeom>
        </p:spPr>
      </p:pic>
      <p:pic>
        <p:nvPicPr>
          <p:cNvPr id="4" name="图片 3" descr="C:/Users/ADMINI~1/AppData/Local/Temp/picturecompress_20210125092607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" y="1413510"/>
            <a:ext cx="7602220" cy="4276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b="6974"/>
          <a:stretch>
            <a:fillRect/>
          </a:stretch>
        </p:blipFill>
        <p:spPr>
          <a:xfrm>
            <a:off x="441960" y="1003300"/>
            <a:ext cx="3682365" cy="22783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b="4321"/>
          <a:stretch>
            <a:fillRect/>
          </a:stretch>
        </p:blipFill>
        <p:spPr>
          <a:xfrm>
            <a:off x="4252595" y="990600"/>
            <a:ext cx="3651250" cy="2305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6927"/>
          <a:stretch>
            <a:fillRect/>
          </a:stretch>
        </p:blipFill>
        <p:spPr>
          <a:xfrm>
            <a:off x="427990" y="3697605"/>
            <a:ext cx="3709670" cy="2303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468" b="7366"/>
          <a:stretch>
            <a:fillRect/>
          </a:stretch>
        </p:blipFill>
        <p:spPr>
          <a:xfrm>
            <a:off x="4241800" y="3700145"/>
            <a:ext cx="3670935" cy="2286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27150" y="3355975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冰雪汽车挑战赛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3170" y="335597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冰雪汽车挑战赛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5597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Tesla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0175" y="6054725"/>
            <a:ext cx="1765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路虎探寻阳光发现之旅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04130" y="6054725"/>
            <a:ext cx="1936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路虎探寻阳光发现之旅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95080" y="6054725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BEIJING-X7</a:t>
            </a:r>
            <a:r>
              <a:rPr lang="zh-CN" sz="1200">
                <a:latin typeface="+mn-ea"/>
                <a:cs typeface="+mn-ea"/>
                <a:sym typeface="+mn-ea"/>
              </a:rPr>
              <a:t>追光之旅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3935"/>
          <a:stretch>
            <a:fillRect/>
          </a:stretch>
        </p:blipFill>
        <p:spPr>
          <a:xfrm>
            <a:off x="8001635" y="3699510"/>
            <a:ext cx="3704590" cy="2301875"/>
          </a:xfrm>
          <a:prstGeom prst="rect">
            <a:avLst/>
          </a:prstGeom>
        </p:spPr>
      </p:pic>
      <p:pic>
        <p:nvPicPr>
          <p:cNvPr id="2" name="图片 1" descr="1c333949f4f17e01c11737b2052afed"/>
          <p:cNvPicPr>
            <a:picLocks noChangeAspect="1"/>
          </p:cNvPicPr>
          <p:nvPr/>
        </p:nvPicPr>
        <p:blipFill>
          <a:blip r:embed="rId6"/>
          <a:srcRect r="3835"/>
          <a:stretch>
            <a:fillRect/>
          </a:stretch>
        </p:blipFill>
        <p:spPr>
          <a:xfrm>
            <a:off x="8001635" y="1003300"/>
            <a:ext cx="3704590" cy="22936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抚远东极冰雪试驾场地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252</cp:revision>
  <dcterms:created xsi:type="dcterms:W3CDTF">2019-06-19T02:08:00Z</dcterms:created>
  <dcterms:modified xsi:type="dcterms:W3CDTF">2021-01-25T01:27:56Z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