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6"/>
        <p:guide pos="280"/>
        <p:guide pos="7387"/>
        <p:guide orient="horz" pos="637"/>
        <p:guide orient="horz" pos="3777"/>
        <p:guide pos="5032"/>
        <p:guide pos="2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427"/>
          <a:stretch>
            <a:fillRect/>
          </a:stretch>
        </p:blipFill>
        <p:spPr>
          <a:xfrm>
            <a:off x="417830" y="1012825"/>
            <a:ext cx="1131125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呼伦贝尔爱东湖试驾场地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占地面积5000亩、湖面面积2500亩、机场到场地20公里、市中心距离场地15公里。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375" y="1485900"/>
            <a:ext cx="7176770" cy="4521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90" y="1296670"/>
            <a:ext cx="3665855" cy="2595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1475" y="4187825"/>
            <a:ext cx="3658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sz="1200">
                <a:latin typeface="+mn-ea"/>
                <a:cs typeface="+mn-ea"/>
                <a:sym typeface="+mn-ea"/>
              </a:rPr>
              <a:t>1</a:t>
            </a:r>
            <a:r>
              <a:rPr sz="1200">
                <a:latin typeface="+mn-ea"/>
                <a:cs typeface="+mn-ea"/>
                <a:sym typeface="+mn-ea"/>
              </a:rPr>
              <a:t>2000平方 </a:t>
            </a:r>
            <a:r>
              <a:rPr lang="zh-CN" sz="1200">
                <a:latin typeface="+mn-ea"/>
                <a:cs typeface="+mn-ea"/>
                <a:sym typeface="+mn-ea"/>
              </a:rPr>
              <a:t>冰雪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t="10017"/>
          <a:stretch>
            <a:fillRect/>
          </a:stretch>
        </p:blipFill>
        <p:spPr>
          <a:xfrm>
            <a:off x="8072120" y="1000760"/>
            <a:ext cx="3670300" cy="2390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4700"/>
          <a:stretch>
            <a:fillRect/>
          </a:stretch>
        </p:blipFill>
        <p:spPr>
          <a:xfrm>
            <a:off x="8070215" y="3759835"/>
            <a:ext cx="3656330" cy="2388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265"/>
          <a:stretch>
            <a:fillRect/>
          </a:stretch>
        </p:blipFill>
        <p:spPr>
          <a:xfrm>
            <a:off x="441960" y="3752850"/>
            <a:ext cx="3717290" cy="2407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1011"/>
          <a:stretch>
            <a:fillRect/>
          </a:stretch>
        </p:blipFill>
        <p:spPr>
          <a:xfrm>
            <a:off x="4241800" y="3753485"/>
            <a:ext cx="3725545" cy="23945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2975" r="7939"/>
          <a:stretch>
            <a:fillRect/>
          </a:stretch>
        </p:blipFill>
        <p:spPr>
          <a:xfrm>
            <a:off x="433070" y="1012190"/>
            <a:ext cx="3716020" cy="2387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r="1759"/>
          <a:stretch>
            <a:fillRect/>
          </a:stretch>
        </p:blipFill>
        <p:spPr>
          <a:xfrm>
            <a:off x="4241800" y="1012190"/>
            <a:ext cx="3724275" cy="2393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800" y="1003300"/>
            <a:ext cx="3726180" cy="23964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4135" y="3399790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冬季英雄会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3805" y="339979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冬季英雄会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9153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冬季英雄会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5080" y="6201410"/>
            <a:ext cx="205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中国汽车短道拉力锦标赛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8415" y="6201410"/>
            <a:ext cx="2013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中国汽车短道拉力锦标赛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2535" y="6201410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中国汽车短道拉力锦标赛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呼伦贝尔爱东湖试驾场地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252</cp:revision>
  <dcterms:created xsi:type="dcterms:W3CDTF">2019-06-19T02:08:00Z</dcterms:created>
  <dcterms:modified xsi:type="dcterms:W3CDTF">2021-01-27T08:11:36Z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