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36"/>
        <p:guide pos="269"/>
        <p:guide pos="5068"/>
        <p:guide orient="horz" pos="641"/>
        <p:guide orient="horz" pos="3780"/>
        <p:guide orient="horz" pos="2083"/>
        <p:guide pos="2654"/>
        <p:guide pos="737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2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14170" b="3473"/>
          <a:stretch>
            <a:fillRect/>
          </a:stretch>
        </p:blipFill>
        <p:spPr>
          <a:xfrm>
            <a:off x="433705" y="1007745"/>
            <a:ext cx="11289030" cy="585724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33705" y="101219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广州增城越野试驾场地</a:t>
            </a:r>
            <a:endParaRPr lang="zh-CN" altLang="en-US" sz="2000" b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2934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6720" y="5996305"/>
            <a:ext cx="11242675" cy="1476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广州增城越野试驾场地，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拥有华南区最具挑战的原始越野试驾体验项目，受到各汽车品牌试驾活动认可道路，多条纯天然的越野赛道科目，为各大汽车品牌量身定做的路线试驾场地。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en-US" altLang="zh-CN" sz="12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75" y="1337310"/>
            <a:ext cx="7051040" cy="46374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51800" y="4152265"/>
            <a:ext cx="34251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全封闭 </a:t>
            </a:r>
            <a:r>
              <a:rPr lang="zh-CN" sz="1200">
                <a:latin typeface="+mn-ea"/>
                <a:cs typeface="+mn-ea"/>
                <a:sym typeface="+mn-ea"/>
              </a:rPr>
              <a:t>总面积约</a:t>
            </a:r>
            <a:r>
              <a:rPr lang="en-US" altLang="zh-CN" sz="1200">
                <a:latin typeface="+mn-ea"/>
                <a:cs typeface="+mn-ea"/>
                <a:sym typeface="+mn-ea"/>
              </a:rPr>
              <a:t>200000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</a:t>
            </a:r>
            <a:endParaRPr sz="1200" dirty="0">
              <a:solidFill>
                <a:srgbClr val="0066FF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50</a:t>
            </a:r>
            <a:r>
              <a:rPr lang="en-US" sz="1200">
                <a:latin typeface="+mn-ea"/>
                <a:cs typeface="+mn-ea"/>
                <a:sym typeface="+mn-ea"/>
              </a:rPr>
              <a:t>kw</a:t>
            </a:r>
            <a:r>
              <a:rPr sz="1200">
                <a:latin typeface="+mn-ea"/>
                <a:cs typeface="+mn-ea"/>
                <a:sym typeface="+mn-ea"/>
              </a:rPr>
              <a:t> 方便接水  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 </a:t>
            </a:r>
            <a:r>
              <a:rPr sz="1200">
                <a:latin typeface="+mn-ea"/>
                <a:cs typeface="+mn-ea"/>
                <a:sym typeface="+mn-ea"/>
              </a:rPr>
              <a:t>固定</a:t>
            </a:r>
            <a:r>
              <a:rPr lang="zh-CN" sz="1200">
                <a:latin typeface="+mn-ea"/>
                <a:cs typeface="+mn-ea"/>
                <a:sym typeface="+mn-ea"/>
              </a:rPr>
              <a:t>洗手</a:t>
            </a:r>
            <a:r>
              <a:rPr sz="1200">
                <a:latin typeface="+mn-ea"/>
                <a:cs typeface="+mn-ea"/>
                <a:sym typeface="+mn-ea"/>
              </a:rPr>
              <a:t>间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rcRect t="8481" b="2564"/>
          <a:stretch>
            <a:fillRect/>
          </a:stretch>
        </p:blipFill>
        <p:spPr>
          <a:xfrm>
            <a:off x="8051800" y="1730375"/>
            <a:ext cx="3731260" cy="22910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 descr="cfb4dcfc96fc8a0324e3fc5d91adf55"/>
          <p:cNvPicPr>
            <a:picLocks noChangeAspect="1"/>
          </p:cNvPicPr>
          <p:nvPr/>
        </p:nvPicPr>
        <p:blipFill>
          <a:blip r:embed="rId1"/>
          <a:srcRect t="23891" b="28941"/>
          <a:stretch>
            <a:fillRect/>
          </a:stretch>
        </p:blipFill>
        <p:spPr>
          <a:xfrm>
            <a:off x="8033385" y="1022985"/>
            <a:ext cx="3673475" cy="2310130"/>
          </a:xfrm>
          <a:prstGeom prst="rect">
            <a:avLst/>
          </a:prstGeom>
        </p:spPr>
      </p:pic>
      <p:pic>
        <p:nvPicPr>
          <p:cNvPr id="7" name="图片 6" descr="93d89c4af1df46c1520b3886b67de77"/>
          <p:cNvPicPr>
            <a:picLocks noChangeAspect="1"/>
          </p:cNvPicPr>
          <p:nvPr/>
        </p:nvPicPr>
        <p:blipFill>
          <a:blip r:embed="rId2"/>
          <a:srcRect t="15131" b="2972"/>
          <a:stretch>
            <a:fillRect/>
          </a:stretch>
        </p:blipFill>
        <p:spPr>
          <a:xfrm>
            <a:off x="4215130" y="1024890"/>
            <a:ext cx="3731260" cy="2292350"/>
          </a:xfrm>
          <a:prstGeom prst="rect">
            <a:avLst/>
          </a:prstGeom>
        </p:spPr>
      </p:pic>
      <p:pic>
        <p:nvPicPr>
          <p:cNvPr id="2" name="图片 1" descr="3a6a92f03b2a6eede8470545b328935"/>
          <p:cNvPicPr>
            <a:picLocks noChangeAspect="1"/>
          </p:cNvPicPr>
          <p:nvPr/>
        </p:nvPicPr>
        <p:blipFill>
          <a:blip r:embed="rId3"/>
          <a:srcRect t="25100" b="28021"/>
          <a:stretch>
            <a:fillRect/>
          </a:stretch>
        </p:blipFill>
        <p:spPr>
          <a:xfrm>
            <a:off x="426720" y="1017905"/>
            <a:ext cx="3703955" cy="23152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491" b="6623"/>
          <a:stretch>
            <a:fillRect/>
          </a:stretch>
        </p:blipFill>
        <p:spPr>
          <a:xfrm>
            <a:off x="433070" y="3716655"/>
            <a:ext cx="3697605" cy="22828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t="8409"/>
          <a:stretch>
            <a:fillRect/>
          </a:stretch>
        </p:blipFill>
        <p:spPr>
          <a:xfrm>
            <a:off x="4225290" y="3728085"/>
            <a:ext cx="3731260" cy="22713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rcRect t="7004"/>
          <a:stretch>
            <a:fillRect/>
          </a:stretch>
        </p:blipFill>
        <p:spPr>
          <a:xfrm>
            <a:off x="8039100" y="3716655"/>
            <a:ext cx="3667760" cy="228473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341755" y="3382010"/>
            <a:ext cx="18681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大众试驾会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07770" y="6064250"/>
            <a:ext cx="21507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坦克300深度试驾会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44280" y="6064250"/>
            <a:ext cx="20878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坦克300深度试驾会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22850" y="6064250"/>
            <a:ext cx="21507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坦克300深度试驾会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64455" y="3382010"/>
            <a:ext cx="18681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大众试驾会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954135" y="3382010"/>
            <a:ext cx="18681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大众试驾会</a:t>
            </a:r>
            <a:endParaRPr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WPS 演示</Application>
  <PresentationFormat>宽屏</PresentationFormat>
  <Paragraphs>24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广州增城越野试驾场地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❄             栤°</cp:lastModifiedBy>
  <cp:revision>223</cp:revision>
  <dcterms:created xsi:type="dcterms:W3CDTF">2019-06-19T02:08:00Z</dcterms:created>
  <dcterms:modified xsi:type="dcterms:W3CDTF">2021-02-04T06:59:19Z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