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1"/>
        <p:guide pos="270"/>
        <p:guide pos="7374"/>
        <p:guide orient="horz" pos="809"/>
        <p:guide orient="horz" pos="3613"/>
        <p:guide pos="5080"/>
        <p:guide pos="2576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 descr="d4fbbc60bf404dbe510027dee9c9d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1087755"/>
            <a:ext cx="11296015" cy="57950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昆明黄龙山试驾场地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757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昆明黄龙山试驾场地位于昆明市官渡区，占地面积为11700平方米，适合各类汽车试乘试驾、团购会、新车发布等活动。</a:t>
            </a:r>
            <a:endParaRPr sz="1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54098611747c88ad6eeca0fbeb724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4785" y="1483360"/>
            <a:ext cx="3834130" cy="24212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73010" y="3988435"/>
            <a:ext cx="42983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长130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宽90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11700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380v/60kw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4ec2c87fb1654cae9680d74072c5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" y="1283970"/>
            <a:ext cx="7150735" cy="50577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 t="3114" b="13207"/>
          <a:stretch>
            <a:fillRect/>
          </a:stretch>
        </p:blipFill>
        <p:spPr>
          <a:xfrm>
            <a:off x="4241800" y="1276350"/>
            <a:ext cx="3670935" cy="20478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b="19504"/>
          <a:stretch>
            <a:fillRect/>
          </a:stretch>
        </p:blipFill>
        <p:spPr>
          <a:xfrm>
            <a:off x="428625" y="1284605"/>
            <a:ext cx="3661410" cy="2038985"/>
          </a:xfrm>
          <a:prstGeom prst="rect">
            <a:avLst/>
          </a:prstGeom>
        </p:spPr>
      </p:pic>
      <p:pic>
        <p:nvPicPr>
          <p:cNvPr id="18" name="图片 17" descr="45db70b9e72fb014ac20415ca2c7cb0"/>
          <p:cNvPicPr>
            <a:picLocks noChangeAspect="1"/>
          </p:cNvPicPr>
          <p:nvPr/>
        </p:nvPicPr>
        <p:blipFill>
          <a:blip r:embed="rId3"/>
          <a:srcRect t="13370"/>
          <a:stretch>
            <a:fillRect/>
          </a:stretch>
        </p:blipFill>
        <p:spPr>
          <a:xfrm>
            <a:off x="8060690" y="3641090"/>
            <a:ext cx="3646170" cy="20942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b="11742"/>
          <a:stretch>
            <a:fillRect/>
          </a:stretch>
        </p:blipFill>
        <p:spPr>
          <a:xfrm>
            <a:off x="8061325" y="1283970"/>
            <a:ext cx="3644900" cy="2032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t="16009"/>
          <a:stretch>
            <a:fillRect/>
          </a:stretch>
        </p:blipFill>
        <p:spPr>
          <a:xfrm>
            <a:off x="4241800" y="3647440"/>
            <a:ext cx="3670935" cy="2095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 t="5275" b="11655"/>
          <a:stretch>
            <a:fillRect/>
          </a:stretch>
        </p:blipFill>
        <p:spPr>
          <a:xfrm>
            <a:off x="428625" y="3642995"/>
            <a:ext cx="3676650" cy="20999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65225" y="5761990"/>
            <a:ext cx="2203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小鹏汽车</a:t>
            </a:r>
            <a:r>
              <a:rPr lang="en-US" altLang="zh-CN" sz="1200">
                <a:latin typeface="+mn-ea"/>
                <a:cs typeface="+mn-ea"/>
              </a:rPr>
              <a:t>X-BASE</a:t>
            </a:r>
            <a:r>
              <a:rPr lang="zh-CN" altLang="en-US" sz="1200">
                <a:latin typeface="+mn-ea"/>
                <a:cs typeface="+mn-ea"/>
              </a:rPr>
              <a:t>极智体验营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5525" y="3317240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小鹏汽车</a:t>
            </a:r>
            <a:r>
              <a:rPr lang="en-US" altLang="zh-CN" sz="1200">
                <a:latin typeface="+mn-ea"/>
                <a:cs typeface="+mn-ea"/>
                <a:sym typeface="+mn-ea"/>
              </a:rPr>
              <a:t>X-BASE</a:t>
            </a:r>
            <a:r>
              <a:rPr lang="zh-CN" altLang="en-US" sz="1200">
                <a:latin typeface="+mn-ea"/>
                <a:cs typeface="+mn-ea"/>
                <a:sym typeface="+mn-ea"/>
              </a:rPr>
              <a:t>极智体验营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3780" y="3316605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东风Honda驾悦体验营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82710" y="3317240"/>
            <a:ext cx="1802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NISSAN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19185" y="5761990"/>
            <a:ext cx="2329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NISSAN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9980" y="5761990"/>
            <a:ext cx="2352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小鹏汽车</a:t>
            </a:r>
            <a:r>
              <a:rPr lang="en-US" altLang="zh-CN" sz="1200">
                <a:latin typeface="+mn-ea"/>
                <a:cs typeface="+mn-ea"/>
                <a:sym typeface="+mn-ea"/>
              </a:rPr>
              <a:t>X-BASE</a:t>
            </a:r>
            <a:r>
              <a:rPr lang="zh-CN" altLang="en-US" sz="1200">
                <a:latin typeface="+mn-ea"/>
                <a:cs typeface="+mn-ea"/>
                <a:sym typeface="+mn-ea"/>
              </a:rPr>
              <a:t>极智体验营</a:t>
            </a:r>
            <a:endParaRPr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昆明黄龙山试驾场地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qw</cp:lastModifiedBy>
  <cp:revision>248</cp:revision>
  <dcterms:created xsi:type="dcterms:W3CDTF">2019-06-19T02:08:00Z</dcterms:created>
  <dcterms:modified xsi:type="dcterms:W3CDTF">2021-02-05T08:10:05Z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