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04"/>
        <p:guide pos="270"/>
        <p:guide pos="7374"/>
        <p:guide orient="horz" pos="624"/>
        <p:guide orient="horz" pos="3780"/>
        <p:guide pos="4978"/>
        <p:guide pos="26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2" name="图片 11" descr="图片1_副本"/>
          <p:cNvPicPr>
            <a:picLocks noChangeAspect="1"/>
          </p:cNvPicPr>
          <p:nvPr/>
        </p:nvPicPr>
        <p:blipFill>
          <a:blip r:embed="rId1"/>
          <a:srcRect t="7309"/>
          <a:stretch>
            <a:fillRect/>
          </a:stretch>
        </p:blipFill>
        <p:spPr>
          <a:xfrm>
            <a:off x="427990" y="1027430"/>
            <a:ext cx="11298555" cy="583057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呼伦贝尔诺尔湖试驾场地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146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001385"/>
            <a:ext cx="1077214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呼伦贝尔诺尔试驾场地，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以12平方公里的诺尔湖为核心规划冰雪试验区、陆地试验区和办公服务区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21600" y="1884680"/>
            <a:ext cx="3778250" cy="21037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80960" y="4140200"/>
            <a:ext cx="42957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总面积约</a:t>
            </a:r>
            <a:r>
              <a:rPr lang="en-US" sz="1200">
                <a:latin typeface="+mn-ea"/>
                <a:cs typeface="+mn-ea"/>
                <a:sym typeface="+mn-ea"/>
              </a:rPr>
              <a:t>1</a:t>
            </a:r>
            <a:r>
              <a:rPr sz="1200">
                <a:latin typeface="+mn-ea"/>
                <a:cs typeface="+mn-ea"/>
                <a:sym typeface="+mn-ea"/>
              </a:rPr>
              <a:t>2000平方 </a:t>
            </a:r>
            <a:r>
              <a:rPr lang="zh-CN" sz="1200">
                <a:latin typeface="+mn-ea"/>
                <a:cs typeface="+mn-ea"/>
                <a:sym typeface="+mn-ea"/>
              </a:rPr>
              <a:t>冰雪</a:t>
            </a:r>
            <a:r>
              <a:rPr sz="1200">
                <a:latin typeface="+mn-ea"/>
                <a:cs typeface="+mn-ea"/>
                <a:sym typeface="+mn-ea"/>
              </a:rPr>
              <a:t>地面 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v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方便接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水 固定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洗手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9" name="object 2"/>
          <p:cNvSpPr/>
          <p:nvPr/>
        </p:nvSpPr>
        <p:spPr>
          <a:xfrm>
            <a:off x="1177925" y="951230"/>
            <a:ext cx="5547360" cy="5772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960" y="1003300"/>
            <a:ext cx="3695700" cy="23964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855" y="3806190"/>
            <a:ext cx="3717290" cy="23945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855" y="995045"/>
            <a:ext cx="3717925" cy="2396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0" y="1003300"/>
            <a:ext cx="3662045" cy="23964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1800" y="3806190"/>
            <a:ext cx="3662045" cy="23806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" y="3806190"/>
            <a:ext cx="3702685" cy="239522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334135" y="3399790"/>
            <a:ext cx="19107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宝沃</a:t>
            </a:r>
            <a:r>
              <a:rPr lang="en-US" altLang="zh-CN" sz="1200">
                <a:latin typeface="+mn-ea"/>
                <a:cs typeface="+mn-ea"/>
              </a:rPr>
              <a:t>BX7</a:t>
            </a:r>
            <a:r>
              <a:rPr lang="zh-CN" sz="1200">
                <a:latin typeface="+mn-ea"/>
                <a:cs typeface="+mn-ea"/>
              </a:rPr>
              <a:t>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43805" y="3399790"/>
            <a:ext cx="2058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梅赛德斯</a:t>
            </a:r>
            <a:r>
              <a:rPr lang="en-US" altLang="zh-CN" sz="1200">
                <a:latin typeface="+mn-ea"/>
                <a:cs typeface="+mn-ea"/>
              </a:rPr>
              <a:t>-</a:t>
            </a:r>
            <a:r>
              <a:rPr lang="zh-CN" altLang="en-US" sz="1200">
                <a:latin typeface="+mn-ea"/>
                <a:cs typeface="+mn-ea"/>
              </a:rPr>
              <a:t>奔驰冰雪对决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95080" y="3391535"/>
            <a:ext cx="18954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梅赛德斯</a:t>
            </a:r>
            <a:r>
              <a:rPr lang="en-US" altLang="zh-CN" sz="1200">
                <a:latin typeface="+mn-ea"/>
                <a:cs typeface="+mn-ea"/>
                <a:sym typeface="+mn-ea"/>
              </a:rPr>
              <a:t>-</a:t>
            </a:r>
            <a:r>
              <a:rPr lang="zh-CN" altLang="en-US" sz="1200">
                <a:latin typeface="+mn-ea"/>
                <a:cs typeface="+mn-ea"/>
                <a:sym typeface="+mn-ea"/>
              </a:rPr>
              <a:t>奔驰冰雪对决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06525" y="6201410"/>
            <a:ext cx="1765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别克</a:t>
            </a:r>
            <a:r>
              <a:rPr lang="en-US" altLang="zh-CN" sz="1200">
                <a:latin typeface="+mn-ea"/>
                <a:cs typeface="+mn-ea"/>
                <a:sym typeface="+mn-ea"/>
              </a:rPr>
              <a:t>SUV</a:t>
            </a:r>
            <a:r>
              <a:rPr lang="zh-CN" sz="1200">
                <a:latin typeface="+mn-ea"/>
                <a:cs typeface="+mn-ea"/>
                <a:sym typeface="+mn-ea"/>
              </a:rPr>
              <a:t>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41925" y="6201410"/>
            <a:ext cx="16624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别克</a:t>
            </a:r>
            <a:r>
              <a:rPr lang="en-US" altLang="zh-CN" sz="1200">
                <a:latin typeface="+mn-ea"/>
                <a:cs typeface="+mn-ea"/>
                <a:sym typeface="+mn-ea"/>
              </a:rPr>
              <a:t>SUV</a:t>
            </a:r>
            <a:r>
              <a:rPr lang="zh-CN" sz="1200">
                <a:latin typeface="+mn-ea"/>
                <a:cs typeface="+mn-ea"/>
                <a:sym typeface="+mn-ea"/>
              </a:rPr>
              <a:t>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852535" y="6201410"/>
            <a:ext cx="19799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马自达</a:t>
            </a:r>
            <a:r>
              <a:rPr lang="en-US" altLang="zh-CN" sz="1200">
                <a:latin typeface="+mn-ea"/>
                <a:cs typeface="+mn-ea"/>
              </a:rPr>
              <a:t>CX5</a:t>
            </a:r>
            <a:r>
              <a:rPr lang="zh-CN" altLang="en-US" sz="1200">
                <a:latin typeface="+mn-ea"/>
                <a:cs typeface="+mn-ea"/>
              </a:rPr>
              <a:t>冰雪试驾</a:t>
            </a:r>
            <a:endParaRPr lang="zh-CN" altLang="en-US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呼和诺尔湖试驾场地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❄             栤°</cp:lastModifiedBy>
  <cp:revision>252</cp:revision>
  <dcterms:created xsi:type="dcterms:W3CDTF">2019-06-19T02:08:00Z</dcterms:created>
  <dcterms:modified xsi:type="dcterms:W3CDTF">2021-01-18T05:55:11Z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