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4"/>
        <p:guide pos="280"/>
        <p:guide pos="7367"/>
        <p:guide orient="horz" pos="637"/>
        <p:guide orient="horz" pos="3820"/>
        <p:guide pos="5108"/>
        <p:guide pos="2600"/>
        <p:guide orient="horz" pos="21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0426"/>
          <a:stretch>
            <a:fillRect/>
          </a:stretch>
        </p:blipFill>
        <p:spPr>
          <a:xfrm>
            <a:off x="457835" y="999490"/>
            <a:ext cx="11239500" cy="58661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昆明滇池越野场地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27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284595"/>
            <a:ext cx="1129665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昆明滇池越野场地，位于昆明市呈贡区渔浦路古滇路交叉口南，科目：回环路、泥泞路、起伏路、大平台和侧坡。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3962400"/>
            <a:ext cx="383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越野赛道长</a:t>
            </a:r>
            <a:r>
              <a:rPr lang="en-US" sz="1200">
                <a:latin typeface="+mn-ea"/>
                <a:cs typeface="+mn-ea"/>
                <a:sym typeface="+mn-ea"/>
              </a:rPr>
              <a:t>20</a:t>
            </a:r>
            <a:r>
              <a:rPr sz="1200">
                <a:latin typeface="+mn-ea"/>
                <a:cs typeface="+mn-ea"/>
                <a:sym typeface="+mn-ea"/>
              </a:rPr>
              <a:t>00</a:t>
            </a:r>
            <a:r>
              <a:rPr lang="en-US" sz="1200">
                <a:latin typeface="+mn-ea"/>
                <a:cs typeface="+mn-ea"/>
                <a:sym typeface="+mn-ea"/>
              </a:rPr>
              <a:t>m</a:t>
            </a:r>
            <a:r>
              <a:rPr sz="1200">
                <a:latin typeface="+mn-ea"/>
                <a:cs typeface="+mn-ea"/>
                <a:sym typeface="+mn-ea"/>
              </a:rPr>
              <a:t> 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61613619138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670" y="1043940"/>
            <a:ext cx="6424295" cy="5020310"/>
          </a:xfrm>
          <a:prstGeom prst="rect">
            <a:avLst/>
          </a:prstGeom>
        </p:spPr>
      </p:pic>
      <p:pic>
        <p:nvPicPr>
          <p:cNvPr id="16" name="图片 15" descr="31613619138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95" y="1535430"/>
            <a:ext cx="3094990" cy="2394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1613619138_.pic"/>
          <p:cNvPicPr>
            <a:picLocks noChangeAspect="1"/>
          </p:cNvPicPr>
          <p:nvPr/>
        </p:nvPicPr>
        <p:blipFill>
          <a:blip r:embed="rId1"/>
          <a:srcRect t="22121"/>
          <a:stretch>
            <a:fillRect/>
          </a:stretch>
        </p:blipFill>
        <p:spPr>
          <a:xfrm>
            <a:off x="4248785" y="3595370"/>
            <a:ext cx="3745865" cy="2280285"/>
          </a:xfrm>
          <a:prstGeom prst="rect">
            <a:avLst/>
          </a:prstGeom>
        </p:spPr>
      </p:pic>
      <p:pic>
        <p:nvPicPr>
          <p:cNvPr id="12" name="图片 11" descr="71613619139_.pic"/>
          <p:cNvPicPr>
            <a:picLocks noChangeAspect="1"/>
          </p:cNvPicPr>
          <p:nvPr/>
        </p:nvPicPr>
        <p:blipFill>
          <a:blip r:embed="rId2"/>
          <a:srcRect t="9754" b="10641"/>
          <a:stretch>
            <a:fillRect/>
          </a:stretch>
        </p:blipFill>
        <p:spPr>
          <a:xfrm>
            <a:off x="444500" y="3600450"/>
            <a:ext cx="3696335" cy="2275205"/>
          </a:xfrm>
          <a:prstGeom prst="rect">
            <a:avLst/>
          </a:prstGeom>
        </p:spPr>
      </p:pic>
      <p:pic>
        <p:nvPicPr>
          <p:cNvPr id="11" name="图片 10" descr="81613619139_.pic"/>
          <p:cNvPicPr>
            <a:picLocks noChangeAspect="1"/>
          </p:cNvPicPr>
          <p:nvPr/>
        </p:nvPicPr>
        <p:blipFill>
          <a:blip r:embed="rId3"/>
          <a:srcRect b="13695"/>
          <a:stretch>
            <a:fillRect/>
          </a:stretch>
        </p:blipFill>
        <p:spPr>
          <a:xfrm>
            <a:off x="8108950" y="1017270"/>
            <a:ext cx="3585210" cy="2320925"/>
          </a:xfrm>
          <a:prstGeom prst="rect">
            <a:avLst/>
          </a:prstGeom>
        </p:spPr>
      </p:pic>
      <p:pic>
        <p:nvPicPr>
          <p:cNvPr id="14" name="图片 13" descr="51613619138_.pic"/>
          <p:cNvPicPr>
            <a:picLocks noChangeAspect="1"/>
          </p:cNvPicPr>
          <p:nvPr/>
        </p:nvPicPr>
        <p:blipFill>
          <a:blip r:embed="rId4"/>
          <a:srcRect t="19366"/>
          <a:stretch>
            <a:fillRect/>
          </a:stretch>
        </p:blipFill>
        <p:spPr>
          <a:xfrm>
            <a:off x="4248785" y="1015365"/>
            <a:ext cx="3745865" cy="232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6416" b="9624"/>
          <a:stretch>
            <a:fillRect/>
          </a:stretch>
        </p:blipFill>
        <p:spPr>
          <a:xfrm>
            <a:off x="444500" y="1017905"/>
            <a:ext cx="3682365" cy="2316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3705" y="5977890"/>
            <a:ext cx="1126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91613619139_.pic"/>
          <p:cNvPicPr>
            <a:picLocks noChangeAspect="1"/>
          </p:cNvPicPr>
          <p:nvPr/>
        </p:nvPicPr>
        <p:blipFill>
          <a:blip r:embed="rId6"/>
          <a:srcRect t="19775"/>
          <a:stretch>
            <a:fillRect/>
          </a:stretch>
        </p:blipFill>
        <p:spPr>
          <a:xfrm>
            <a:off x="8110220" y="3608705"/>
            <a:ext cx="3585210" cy="2266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WPS 演示</Application>
  <PresentationFormat>宽屏</PresentationFormat>
  <Paragraphs>11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昆明滇池越野场地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289</cp:revision>
  <dcterms:created xsi:type="dcterms:W3CDTF">2019-06-19T02:08:00Z</dcterms:created>
  <dcterms:modified xsi:type="dcterms:W3CDTF">2021-02-22T02:55:06Z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