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5"/>
        <p:guide pos="311"/>
        <p:guide pos="7455"/>
        <p:guide orient="horz" pos="637"/>
        <p:guide orient="horz" pos="3382"/>
        <p:guide orient="horz" pos="1038"/>
        <p:guide pos="5222"/>
        <p:guide orient="horz" pos="3110"/>
        <p:guide orient="horz" pos="889"/>
        <p:guide pos="2533"/>
        <p:guide pos="2689"/>
        <p:guide pos="5073"/>
        <p:guide orient="horz" pos="2128"/>
        <p:guide orient="horz"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C:/Users/ADMINI~1/AppData/Local/Temp/picturecompress_20210105105127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7680" y="1003935"/>
            <a:ext cx="11329670" cy="58616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28712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0236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张家口猛犸越野试驾场地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605" y="5841365"/>
            <a:ext cx="8524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张家口猛犸越野试驾场地，内设固定科目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13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个，部分科目为可变科目，可为试驾车辆规格 ，进行调整，满足众多需求。林间越野总长约47公里，遍布丛林，可充分测试 车辆通过性及越野能力，森林茂密，路宽为单车宽度，环境/路况完 善，众多路线更可进行深度发掘及定制， 满足各类试驾需求。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591945"/>
            <a:ext cx="6812280" cy="40709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67320" y="4094480"/>
            <a:ext cx="39319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5</a:t>
            </a:r>
            <a:r>
              <a:rPr lang="zh-CN" altLang="en-US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万/天   全场</a:t>
            </a:r>
            <a:r>
              <a:rPr lang="en-US" altLang="zh-CN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12</a:t>
            </a:r>
            <a:r>
              <a:rPr lang="zh-CN" altLang="en-US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</a:t>
            </a:r>
            <a:r>
              <a:rPr lang="en-US" altLang="zh-CN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/</a:t>
            </a:r>
            <a:r>
              <a:rPr lang="zh-CN" altLang="en-US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固定科目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13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项 森林越野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47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公里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380V/50kw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会议室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7767320" y="1825625"/>
            <a:ext cx="3406775" cy="21863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89925" y="3773170"/>
            <a:ext cx="3524250" cy="21723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9740" y="3773170"/>
            <a:ext cx="3749675" cy="21869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8150" y="3773170"/>
            <a:ext cx="3571240" cy="21869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89925" y="1398905"/>
            <a:ext cx="3523615" cy="1964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57040" y="1420495"/>
            <a:ext cx="3762375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8150" y="1411605"/>
            <a:ext cx="3571240" cy="19665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7515" y="3397250"/>
            <a:ext cx="3572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北汽车友会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89925" y="3363595"/>
            <a:ext cx="3523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大众新途锐试驾会</a:t>
            </a:r>
            <a:endParaRPr lang="zh-CN" sz="12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8785" y="5993130"/>
            <a:ext cx="3569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奔驰</a:t>
            </a:r>
            <a:r>
              <a:rPr lang="en-US" altLang="zh-CN" sz="1200">
                <a:sym typeface="+mn-ea"/>
              </a:rPr>
              <a:t>G</a:t>
            </a:r>
            <a:r>
              <a:rPr lang="zh-CN" altLang="en-US" sz="1200">
                <a:sym typeface="+mn-ea"/>
              </a:rPr>
              <a:t>试驾会</a:t>
            </a:r>
            <a:endParaRPr lang="zh-CN" altLang="en-US" sz="12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7040" y="3377565"/>
            <a:ext cx="3761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大众新途锐试驾会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24215" y="5993130"/>
            <a:ext cx="350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一汽丰田全新荣放试驾会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69105" y="5993130"/>
            <a:ext cx="378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一汽丰田全新荣放试驾会</a:t>
            </a:r>
            <a:endParaRPr lang="zh-CN" sz="120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6756,&quot;width&quot;:1117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张家口猛犸越野试驾场地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219</cp:revision>
  <dcterms:created xsi:type="dcterms:W3CDTF">2019-06-19T02:08:00Z</dcterms:created>
  <dcterms:modified xsi:type="dcterms:W3CDTF">2021-02-23T02:30:03Z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