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9"/>
        <p:guide pos="261"/>
        <p:guide pos="7387"/>
        <p:guide orient="horz" pos="637"/>
        <p:guide orient="horz" pos="4021"/>
        <p:guide orient="horz" pos="2152"/>
        <p:guide pos="2678"/>
        <p:guide pos="4979"/>
        <p:guide pos="5047"/>
        <p:guide pos="2608"/>
        <p:guide orient="horz" pos="638"/>
        <p:guide orient="horz" pos="3818"/>
        <p:guide orient="horz" pos="61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 descr="DJI_0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935355"/>
            <a:ext cx="11330305" cy="59226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青岛凤凰之声试驾场地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青岛凤凰之声试驾场地，位于山东省青岛市黄岛区西海岸新区金沙滩路，占地面积3万平方米，适合各类汽车品牌试乘试驾、汽车测评、大型团购会等。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54315" y="4260215"/>
            <a:ext cx="3639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长230m 宽130m 水泥地面 全封闭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380v/500kw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2" name="图片 11" descr="DJI_00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4480" y="1593215"/>
            <a:ext cx="2977515" cy="1823085"/>
          </a:xfrm>
          <a:prstGeom prst="rect">
            <a:avLst/>
          </a:prstGeom>
        </p:spPr>
      </p:pic>
      <p:pic>
        <p:nvPicPr>
          <p:cNvPr id="2" name="图片 1" descr="青岛凤凰之声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014095"/>
            <a:ext cx="7660640" cy="54190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4965700" y="5271135"/>
            <a:ext cx="2261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</a:rPr>
              <a:t>AMG</a:t>
            </a:r>
            <a:r>
              <a:rPr lang="zh-CN" altLang="en-US" sz="1200">
                <a:latin typeface="+mn-ea"/>
                <a:cs typeface="+mn-ea"/>
              </a:rPr>
              <a:t>全系试驾会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6" name="图片 15" descr="13ec627c0c6886cc0336ddcc924cc2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1195" y="1645920"/>
            <a:ext cx="5255260" cy="3383915"/>
          </a:xfrm>
          <a:prstGeom prst="rect">
            <a:avLst/>
          </a:prstGeom>
        </p:spPr>
      </p:pic>
      <p:pic>
        <p:nvPicPr>
          <p:cNvPr id="3" name="图片 2" descr="e449a23a9c5409861d9dd2ae4f4f6b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7435" y="1645920"/>
            <a:ext cx="5510530" cy="33839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WPS 演示</Application>
  <PresentationFormat>宽屏</PresentationFormat>
  <Paragraphs>11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青岛凤凰之声试驾场地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230</cp:revision>
  <dcterms:created xsi:type="dcterms:W3CDTF">2019-06-19T02:08:00Z</dcterms:created>
  <dcterms:modified xsi:type="dcterms:W3CDTF">2021-02-23T02:39:38Z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