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3"/>
        <p:guide pos="341"/>
        <p:guide pos="7358"/>
        <p:guide orient="horz" pos="637"/>
        <p:guide orient="horz" pos="3852"/>
        <p:guide pos="5050"/>
        <p:guide pos="27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69612def7e613a03ed643b7b93ed9ff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1655" y="1028065"/>
            <a:ext cx="11159490" cy="58299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南通广电越野场地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1655" y="6115050"/>
            <a:ext cx="1076896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南通广电越野场地，位于南通市通州区三纵南路，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划600多亩主要致力于打造青少年儿童竞技营地学校、户外旅行研学营地、专业赛车俱乐部，康复运动指导基地、品牌赛事及活动，承办各种商业化活动、企业团建拓展、汽车性能测试场地服务、赛车及运动培训交流等定制化旅行、休闲娱乐的城市国际营地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越野赛道长</a:t>
            </a:r>
            <a:r>
              <a:rPr lang="en-US" sz="1200">
                <a:latin typeface="+mn-ea"/>
                <a:cs typeface="+mn-ea"/>
                <a:sym typeface="+mn-ea"/>
              </a:rPr>
              <a:t>1.8</a:t>
            </a:r>
            <a:r>
              <a:rPr lang="zh-CN" altLang="en-US" sz="1200">
                <a:latin typeface="+mn-ea"/>
                <a:cs typeface="+mn-ea"/>
                <a:sym typeface="+mn-ea"/>
              </a:rPr>
              <a:t>公里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c798f126260c4ac1bc44941c9248e6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135" y="1724025"/>
            <a:ext cx="7320280" cy="3592830"/>
          </a:xfrm>
          <a:prstGeom prst="rect">
            <a:avLst/>
          </a:prstGeom>
        </p:spPr>
      </p:pic>
      <p:pic>
        <p:nvPicPr>
          <p:cNvPr id="4" name="图片 3" descr="0437825e5c71497c9e883873ee7cf4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75" y="1876425"/>
            <a:ext cx="3652520" cy="21513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37a940c5d61fbabcd7daefbf793b7e4"/>
          <p:cNvPicPr>
            <a:picLocks noChangeAspect="1"/>
          </p:cNvPicPr>
          <p:nvPr/>
        </p:nvPicPr>
        <p:blipFill>
          <a:blip r:embed="rId1"/>
          <a:srcRect b="7806"/>
          <a:stretch>
            <a:fillRect/>
          </a:stretch>
        </p:blipFill>
        <p:spPr>
          <a:xfrm>
            <a:off x="8016875" y="3716655"/>
            <a:ext cx="3683635" cy="2265045"/>
          </a:xfrm>
          <a:prstGeom prst="rect">
            <a:avLst/>
          </a:prstGeom>
        </p:spPr>
      </p:pic>
      <p:pic>
        <p:nvPicPr>
          <p:cNvPr id="16" name="图片 15" descr="022d1b4a48e545f4a6e71fb9d045a2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02125" y="3716020"/>
            <a:ext cx="3579495" cy="2259965"/>
          </a:xfrm>
          <a:prstGeom prst="rect">
            <a:avLst/>
          </a:prstGeom>
        </p:spPr>
      </p:pic>
      <p:pic>
        <p:nvPicPr>
          <p:cNvPr id="15" name="图片 14" descr="0437825e5c71497c9e883873ee7cf4bc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6895" y="3716655"/>
            <a:ext cx="3609340" cy="22593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16875" y="1016000"/>
            <a:ext cx="3713480" cy="2278380"/>
          </a:xfrm>
          <a:prstGeom prst="rect">
            <a:avLst/>
          </a:prstGeom>
        </p:spPr>
      </p:pic>
      <p:pic>
        <p:nvPicPr>
          <p:cNvPr id="4" name="图片 3" descr="66be0e62e0d75c38921965ae02ac63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02760" y="1016000"/>
            <a:ext cx="3588385" cy="2296795"/>
          </a:xfrm>
          <a:prstGeom prst="rect">
            <a:avLst/>
          </a:prstGeom>
        </p:spPr>
      </p:pic>
      <p:pic>
        <p:nvPicPr>
          <p:cNvPr id="3" name="图片 2" descr="e1009be02bf3d999a6d18df0c0ff86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7530" y="1015365"/>
            <a:ext cx="3620770" cy="22726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2135" y="3312795"/>
            <a:ext cx="358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路虎试驾会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02760" y="3312795"/>
            <a:ext cx="358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路虎试驾会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16875" y="3312795"/>
            <a:ext cx="369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长三角汽车场地越野赛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0710" y="6018530"/>
            <a:ext cx="369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长三角汽车场地越野赛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91965" y="6018530"/>
            <a:ext cx="369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长三角汽车场地越野赛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027670" y="6018530"/>
            <a:ext cx="369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全新腾势</a:t>
            </a:r>
            <a:r>
              <a:rPr lang="en-US" altLang="zh-CN" sz="1200">
                <a:latin typeface="+mn-ea"/>
                <a:cs typeface="+mn-ea"/>
                <a:sym typeface="+mn-ea"/>
              </a:rPr>
              <a:t>X</a:t>
            </a:r>
            <a:r>
              <a:rPr lang="zh-CN" altLang="en-US" sz="1200">
                <a:latin typeface="+mn-ea"/>
                <a:cs typeface="+mn-ea"/>
                <a:sym typeface="+mn-ea"/>
              </a:rPr>
              <a:t>南通之星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方正粗黑宋简体</vt:lpstr>
      <vt:lpstr>Office 主题​​</vt:lpstr>
      <vt:lpstr>南通广电越野场地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315</cp:revision>
  <dcterms:created xsi:type="dcterms:W3CDTF">2019-06-19T02:08:00Z</dcterms:created>
  <dcterms:modified xsi:type="dcterms:W3CDTF">2021-03-16T01:34:20Z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