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10"/>
        <p:guide pos="263"/>
        <p:guide pos="7387"/>
        <p:guide orient="horz" pos="637"/>
        <p:guide orient="horz" pos="3906"/>
        <p:guide pos="5018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01"/>
          <p:cNvPicPr>
            <a:picLocks noChangeAspect="1"/>
          </p:cNvPicPr>
          <p:nvPr/>
        </p:nvPicPr>
        <p:blipFill>
          <a:blip r:embed="rId1"/>
          <a:srcRect t="6384" b="8862"/>
          <a:stretch>
            <a:fillRect/>
          </a:stretch>
        </p:blipFill>
        <p:spPr>
          <a:xfrm>
            <a:off x="417195" y="1024890"/>
            <a:ext cx="11315065" cy="5842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呼伦贝尔金港试驾场地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0772140" cy="1476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呼伦贝尔金港试驾场地位于呼伦贝尔西南部，地处鄂温克族自治旗行政区域内，距离海拉尔市区40km、距离机场46km、距离火车站50km;交通便利，城市配套服务设施完善。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1475" y="4161155"/>
            <a:ext cx="36588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雪广场长500米 宽80米 冰雪圆环外直径300米 操控道 长3000米 冰雪地面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 </a:t>
            </a:r>
            <a:r>
              <a:rPr lang="zh-CN" sz="1200">
                <a:latin typeface="+mn-ea"/>
                <a:cs typeface="+mn-ea"/>
                <a:sym typeface="+mn-ea"/>
              </a:rPr>
              <a:t>会议室 多功能厅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6" name="图片 5" descr="平面图"/>
          <p:cNvPicPr>
            <a:picLocks noChangeAspect="1"/>
          </p:cNvPicPr>
          <p:nvPr/>
        </p:nvPicPr>
        <p:blipFill>
          <a:blip r:embed="rId1"/>
          <a:srcRect r="1467"/>
          <a:stretch>
            <a:fillRect/>
          </a:stretch>
        </p:blipFill>
        <p:spPr>
          <a:xfrm>
            <a:off x="329565" y="820420"/>
            <a:ext cx="7380605" cy="5610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730" y="1886585"/>
            <a:ext cx="4155440" cy="2149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2787"/>
          <a:stretch>
            <a:fillRect/>
          </a:stretch>
        </p:blipFill>
        <p:spPr>
          <a:xfrm>
            <a:off x="8072120" y="1000760"/>
            <a:ext cx="3655060" cy="23850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b="8072"/>
          <a:stretch>
            <a:fillRect/>
          </a:stretch>
        </p:blipFill>
        <p:spPr>
          <a:xfrm>
            <a:off x="414655" y="1010920"/>
            <a:ext cx="3745865" cy="23793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25" y="1012190"/>
            <a:ext cx="3714750" cy="23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4640" b="4616"/>
          <a:stretch>
            <a:fillRect/>
          </a:stretch>
        </p:blipFill>
        <p:spPr>
          <a:xfrm>
            <a:off x="417830" y="3740150"/>
            <a:ext cx="3742690" cy="2421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120" y="3740785"/>
            <a:ext cx="3655060" cy="2407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t="6433" b="6749"/>
          <a:stretch>
            <a:fillRect/>
          </a:stretch>
        </p:blipFill>
        <p:spPr>
          <a:xfrm>
            <a:off x="4241800" y="3740785"/>
            <a:ext cx="3724275" cy="24326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34135" y="3399790"/>
            <a:ext cx="1910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宝沃冰雪试驾体验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43805" y="339979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宝沃冰雪试驾体验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95080" y="3391535"/>
            <a:ext cx="1895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宝沃冰雪试驾体验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3650" y="6201410"/>
            <a:ext cx="2051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斯巴鲁</a:t>
            </a:r>
            <a:r>
              <a:rPr lang="en-US" altLang="zh-CN" sz="1200">
                <a:latin typeface="+mn-ea"/>
                <a:cs typeface="+mn-ea"/>
                <a:sym typeface="+mn-ea"/>
              </a:rPr>
              <a:t>SUV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全系冰雪试驾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66030" y="6201410"/>
            <a:ext cx="2013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斯巴鲁</a:t>
            </a:r>
            <a:r>
              <a:rPr lang="en-US" altLang="zh-CN" sz="1200">
                <a:latin typeface="+mn-ea"/>
                <a:cs typeface="+mn-ea"/>
                <a:sym typeface="+mn-ea"/>
              </a:rPr>
              <a:t>SUV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全系冰雪试驾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52535" y="6201410"/>
            <a:ext cx="1979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斯巴鲁</a:t>
            </a:r>
            <a:r>
              <a:rPr lang="en-US" altLang="zh-CN" sz="1200">
                <a:latin typeface="+mn-ea"/>
                <a:cs typeface="+mn-ea"/>
                <a:sym typeface="+mn-ea"/>
              </a:rPr>
              <a:t>SUV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全系冰雪试驾</a:t>
            </a:r>
            <a:endParaRPr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呼伦金港试驾场地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255</cp:revision>
  <dcterms:created xsi:type="dcterms:W3CDTF">2019-06-19T02:08:00Z</dcterms:created>
  <dcterms:modified xsi:type="dcterms:W3CDTF">2021-07-23T05:00:07Z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B744FD0BB6F24C6DBC18A7FFAB0EFBF1</vt:lpwstr>
  </property>
</Properties>
</file>