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4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667"/>
        <p:guide pos="7377"/>
        <p:guide orient="horz" pos="619"/>
        <p:guide orient="horz" pos="4085"/>
        <p:guide pos="4740"/>
        <p:guide pos="29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2915" y="1011555"/>
            <a:ext cx="11277600" cy="584835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45135" y="1012190"/>
            <a:ext cx="11236325" cy="635000"/>
          </a:xfrm>
        </p:spPr>
        <p:txBody>
          <a:bodyPr/>
          <a:p>
            <a:r>
              <a: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北京顺义博速越野场地</a:t>
            </a:r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53390" y="5371465"/>
            <a:ext cx="1125537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62915" y="6001385"/>
            <a:ext cx="11249025" cy="2832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l">
              <a:lnSpc>
                <a:spcPts val="1500"/>
              </a:lnSpc>
            </a:pP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北京顺义博速越野场地，位于北京市顺义区火寺路，越野面积约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10000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㎡，场地内设有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3000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㎡越野空场，以及枕木路、大小驼峰、连续驼峰、侧坡、S弯等越野项目。</a:t>
            </a:r>
            <a:endParaRPr lang="zh-CN" altLang="en-US"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8054975" y="3962400"/>
            <a:ext cx="369316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latin typeface="+mj-ea"/>
                <a:ea typeface="+mj-ea"/>
                <a:cs typeface="+mj-ea"/>
                <a:sym typeface="+mn-ea"/>
              </a:rPr>
              <a:t>场地费用：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</a:t>
            </a:r>
            <a:endParaRPr lang="en-US" altLang="zh-CN" sz="1200" b="1">
              <a:solidFill>
                <a:srgbClr val="147BC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场地面积：</a:t>
            </a:r>
            <a:r>
              <a:rPr lang="zh-CN" sz="1200">
                <a:latin typeface="+mn-ea"/>
                <a:cs typeface="+mn-ea"/>
                <a:sym typeface="+mn-ea"/>
              </a:rPr>
              <a:t>越野区域总面积约</a:t>
            </a:r>
            <a:r>
              <a:rPr lang="en-US" altLang="zh-CN" sz="1200">
                <a:latin typeface="+mn-ea"/>
                <a:cs typeface="+mn-ea"/>
                <a:sym typeface="+mn-ea"/>
              </a:rPr>
              <a:t>10000</a:t>
            </a:r>
            <a:r>
              <a:rPr lang="zh-CN" altLang="en-US" sz="1200">
                <a:latin typeface="+mn-ea"/>
                <a:cs typeface="+mn-ea"/>
                <a:sym typeface="+mn-ea"/>
              </a:rPr>
              <a:t>㎡</a:t>
            </a:r>
            <a:r>
              <a:rPr sz="1200">
                <a:latin typeface="+mn-ea"/>
                <a:cs typeface="+mn-ea"/>
                <a:sym typeface="+mn-ea"/>
              </a:rPr>
              <a:t>  全封闭</a:t>
            </a:r>
            <a:endParaRPr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供电供水：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380V/220V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 方便接水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配套设施：</a:t>
            </a:r>
            <a:r>
              <a:rPr lang="zh-CN" altLang="en-US" sz="1200">
                <a:latin typeface="+mn-ea"/>
                <a:cs typeface="+mn-ea"/>
                <a:sym typeface="+mn-ea"/>
              </a:rPr>
              <a:t>停车位 </a:t>
            </a:r>
            <a:r>
              <a:rPr sz="1200">
                <a:latin typeface="+mn-ea"/>
                <a:cs typeface="+mn-ea"/>
                <a:sym typeface="+mn-ea"/>
              </a:rPr>
              <a:t>固定洗手间</a:t>
            </a:r>
            <a:endParaRPr lang="zh-CN"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9925" y="1056005"/>
            <a:ext cx="6686550" cy="50196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4975" y="1010920"/>
            <a:ext cx="3571875" cy="24003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" name="文本框 15"/>
          <p:cNvSpPr txBox="1"/>
          <p:nvPr/>
        </p:nvSpPr>
        <p:spPr>
          <a:xfrm>
            <a:off x="1577340" y="3291205"/>
            <a:ext cx="199580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场地实景图</a:t>
            </a:r>
            <a:endParaRPr lang="zh-CN" sz="1200">
              <a:latin typeface="+mn-ea"/>
              <a:cs typeface="+mn-ea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999990" y="3291205"/>
            <a:ext cx="20580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场地实景图</a:t>
            </a:r>
            <a:endParaRPr sz="1200">
              <a:latin typeface="+mn-ea"/>
              <a:cs typeface="+mn-ea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500110" y="3291205"/>
            <a:ext cx="20955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场地实景图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485265" y="6038215"/>
            <a:ext cx="21710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场地实景图</a:t>
            </a:r>
            <a:endParaRPr lang="zh-CN" sz="1200">
              <a:latin typeface="+mn-ea"/>
              <a:cs typeface="+mn-ea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509635" y="6011545"/>
            <a:ext cx="20751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场地实景图</a:t>
            </a:r>
            <a:endParaRPr sz="1200">
              <a:latin typeface="+mn-ea"/>
              <a:cs typeface="+mn-ea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959985" y="6038215"/>
            <a:ext cx="21386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场地实景图</a:t>
            </a:r>
            <a:endParaRPr sz="1200">
              <a:latin typeface="+mn-ea"/>
              <a:cs typeface="+mn-ea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59815" y="981075"/>
            <a:ext cx="2857500" cy="22098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5485" y="981075"/>
            <a:ext cx="2962275" cy="22098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5930" y="981075"/>
            <a:ext cx="2943225" cy="22098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180" y="3841750"/>
            <a:ext cx="2847975" cy="21431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6750" y="3841750"/>
            <a:ext cx="3028950" cy="21431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6565" y="3841750"/>
            <a:ext cx="2943225" cy="208597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COMMONDATA" val="eyJoZGlkIjoiYThmNTk2OGY0ZWVjMTBkZDI2MmM3MThhMjk2ODBkNzg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185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北京顺义博速越野场地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胖子不会少吃</cp:lastModifiedBy>
  <cp:revision>277</cp:revision>
  <dcterms:created xsi:type="dcterms:W3CDTF">2019-06-19T02:08:00Z</dcterms:created>
  <dcterms:modified xsi:type="dcterms:W3CDTF">2022-05-09T04:47:45Z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2052-11.1.0.11691</vt:lpwstr>
  </property>
  <property fmtid="{D5CDD505-2E9C-101B-9397-08002B2CF9AE}" pid="3" name="ICV">
    <vt:lpwstr>19FEE13305BF480F9E6F0E52B5A08C2B</vt:lpwstr>
  </property>
</Properties>
</file>