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17"/>
        <p:guide pos="253"/>
        <p:guide pos="7375"/>
        <p:guide orient="horz" pos="637"/>
        <p:guide orient="horz" pos="3829"/>
        <p:guide pos="5042"/>
        <p:guide pos="259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dc07d1f90e72589f85c7bb5f2cb956"/>
          <p:cNvPicPr>
            <a:picLocks noChangeAspect="1"/>
          </p:cNvPicPr>
          <p:nvPr/>
        </p:nvPicPr>
        <p:blipFill>
          <a:blip r:embed="rId1"/>
          <a:srcRect t="10764" b="12109"/>
          <a:stretch>
            <a:fillRect/>
          </a:stretch>
        </p:blipFill>
        <p:spPr>
          <a:xfrm>
            <a:off x="414655" y="1022985"/>
            <a:ext cx="11326495" cy="58242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北京环铁试驾场地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61940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76910" y="5916930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北京环铁试驾场地位于北京市朝阳区长店大街102号，交通便利，设施完善，依托于亚洲唯一环型铁路测试场地。景色美观设施完善。场地内有综合试驾场、培训室、会议厅等。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c211b45c8c8bd752561c80744c546d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143"/>
          <a:stretch>
            <a:fillRect/>
          </a:stretch>
        </p:blipFill>
        <p:spPr>
          <a:xfrm>
            <a:off x="7630160" y="1729105"/>
            <a:ext cx="3692525" cy="2209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57135" y="41402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场地使用面积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0000㎡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培训室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环铁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" y="1596390"/>
            <a:ext cx="7049770" cy="4191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1886"/>
          <a:stretch>
            <a:fillRect/>
          </a:stretch>
        </p:blipFill>
        <p:spPr>
          <a:xfrm>
            <a:off x="8004175" y="2166303"/>
            <a:ext cx="3703955" cy="2447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1037"/>
          <a:stretch>
            <a:fillRect/>
          </a:stretch>
        </p:blipFill>
        <p:spPr>
          <a:xfrm flipH="1">
            <a:off x="417830" y="2161858"/>
            <a:ext cx="3698875" cy="2456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0959"/>
          <a:stretch>
            <a:fillRect/>
          </a:stretch>
        </p:blipFill>
        <p:spPr>
          <a:xfrm>
            <a:off x="4206240" y="2152015"/>
            <a:ext cx="3708400" cy="2476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04628" y="4806950"/>
            <a:ext cx="4111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2021 红旗E-QM5新能源定制专车北京品鉴会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480,&quot;width&quot;:581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3e2e70d0-3537-46ae-9062-7602b007e67b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12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北京环铁试驾场地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259</cp:revision>
  <dcterms:created xsi:type="dcterms:W3CDTF">2019-06-19T02:08:00Z</dcterms:created>
  <dcterms:modified xsi:type="dcterms:W3CDTF">2022-09-27T02:44:34Z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1F699F15FB45463C83BD311BE65E0238</vt:lpwstr>
  </property>
</Properties>
</file>