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izhan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96"/>
        <p:guide pos="263"/>
        <p:guide pos="7372"/>
        <p:guide orient="horz" pos="624"/>
        <p:guide orient="horz" pos="3788"/>
        <p:guide orient="horz" pos="2139"/>
        <p:guide pos="4970"/>
        <p:guide pos="2608"/>
        <p:guide pos="267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21.xml"/><Relationship Id="rId10" Type="http://schemas.openxmlformats.org/officeDocument/2006/relationships/commentAuthors" Target="commentAuthor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6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8" name="图片 7" descr="潭州1"/>
          <p:cNvPicPr>
            <a:picLocks noChangeAspect="1"/>
          </p:cNvPicPr>
          <p:nvPr/>
        </p:nvPicPr>
        <p:blipFill>
          <a:blip r:embed="rId1"/>
          <a:srcRect l="-331" t="-19745" r="331" b="11"/>
          <a:stretch>
            <a:fillRect/>
          </a:stretch>
        </p:blipFill>
        <p:spPr>
          <a:xfrm>
            <a:off x="394970" y="-176530"/>
            <a:ext cx="11308715" cy="697738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佛山潭洲会展试驾场地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41325" y="5315585"/>
            <a:ext cx="11262360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17830" y="6262370"/>
            <a:ext cx="11263630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佛山潭洲会展试驾场地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，位于粤港澳大湾区和三龙湾高端创新聚集区的核心地带</a:t>
            </a: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长180米，宽110米，总面积约18000平米，距滨河景观公园5.8公里。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892415" y="3803650"/>
            <a:ext cx="383794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长180m 宽110m 水泥地面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380V/</a:t>
            </a:r>
            <a:r>
              <a:rPr lang="en-US" sz="1200">
                <a:solidFill>
                  <a:schemeClr val="tx1"/>
                </a:solidFill>
                <a:latin typeface="+mn-ea"/>
                <a:cs typeface="+mn-ea"/>
              </a:rPr>
              <a:t>114KW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r>
              <a:rPr lang="en-US" altLang="zh-CN"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固定洗手间</a:t>
            </a:r>
            <a:endParaRPr lang="en-US" altLang="zh-CN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12" name="图片 11" descr="001oLCiHzy7vsC1XF6h21&amp;690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2415" y="1044575"/>
            <a:ext cx="3815715" cy="2351405"/>
          </a:xfrm>
          <a:prstGeom prst="rect">
            <a:avLst/>
          </a:prstGeom>
        </p:spPr>
      </p:pic>
      <p:pic>
        <p:nvPicPr>
          <p:cNvPr id="2" name="图片 1" descr="佛山潭洲会展试驾场地-0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30" y="990600"/>
            <a:ext cx="7467600" cy="528256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8057515" y="3417570"/>
            <a:ext cx="3600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</a:rPr>
              <a:t> </a:t>
            </a:r>
            <a:r>
              <a:rPr lang="zh-CN" sz="1200">
                <a:latin typeface="+mn-ea"/>
                <a:cs typeface="+mn-ea"/>
              </a:rPr>
              <a:t>广汽传祺GA8、GS8、GM8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73430" y="6019800"/>
            <a:ext cx="30353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</a:rPr>
              <a:t>                           </a:t>
            </a:r>
            <a:r>
              <a:rPr lang="zh-CN" sz="1200">
                <a:latin typeface="+mn-ea"/>
                <a:cs typeface="+mn-ea"/>
              </a:rPr>
              <a:t>奥迪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397875" y="6007100"/>
            <a:ext cx="309245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</a:rPr>
              <a:t>梅赛德斯-奔驰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057775" y="3417570"/>
            <a:ext cx="17957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>
                <a:latin typeface="+mn-ea"/>
                <a:cs typeface="+mn-ea"/>
              </a:rPr>
              <a:t>          </a:t>
            </a:r>
            <a:r>
              <a:rPr lang="zh-CN" sz="1200">
                <a:latin typeface="+mn-ea"/>
                <a:cs typeface="+mn-ea"/>
              </a:rPr>
              <a:t>东风Honda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73430" y="3417570"/>
            <a:ext cx="26530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200">
                <a:latin typeface="+mn-ea"/>
                <a:cs typeface="+mn-ea"/>
              </a:rPr>
              <a:t>           </a:t>
            </a:r>
            <a:r>
              <a:rPr lang="zh-CN" sz="1200">
                <a:latin typeface="+mn-ea"/>
                <a:cs typeface="+mn-ea"/>
              </a:rPr>
              <a:t>宝马</a:t>
            </a:r>
            <a:endParaRPr lang="zh-CN" sz="1200">
              <a:latin typeface="+mn-ea"/>
              <a:cs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31385" y="6007100"/>
            <a:ext cx="272923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latin typeface="+mn-ea"/>
                <a:cs typeface="+mn-ea"/>
                <a:sym typeface="+mn-ea"/>
              </a:rPr>
              <a:t>捷豹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rcRect r="4557"/>
          <a:stretch>
            <a:fillRect/>
          </a:stretch>
        </p:blipFill>
        <p:spPr>
          <a:xfrm>
            <a:off x="7992745" y="981075"/>
            <a:ext cx="3729355" cy="242506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020" y="3810635"/>
            <a:ext cx="3647440" cy="219646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t="10478"/>
          <a:stretch>
            <a:fillRect/>
          </a:stretch>
        </p:blipFill>
        <p:spPr>
          <a:xfrm>
            <a:off x="7995285" y="3804285"/>
            <a:ext cx="3764280" cy="2212975"/>
          </a:xfrm>
          <a:prstGeom prst="rect">
            <a:avLst/>
          </a:prstGeom>
        </p:spPr>
      </p:pic>
      <p:pic>
        <p:nvPicPr>
          <p:cNvPr id="17" name="图片 16" descr="微信图片_202112031536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3790315"/>
            <a:ext cx="3617595" cy="2210435"/>
          </a:xfrm>
          <a:prstGeom prst="rect">
            <a:avLst/>
          </a:prstGeom>
        </p:spPr>
      </p:pic>
      <p:pic>
        <p:nvPicPr>
          <p:cNvPr id="19" name="图片 18" descr="logo模版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0210" y="991870"/>
            <a:ext cx="3649980" cy="2423160"/>
          </a:xfrm>
          <a:prstGeom prst="rect">
            <a:avLst/>
          </a:prstGeom>
        </p:spPr>
      </p:pic>
      <p:pic>
        <p:nvPicPr>
          <p:cNvPr id="2" name="图片 1" descr="微信图片_2021120315370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695" y="993775"/>
            <a:ext cx="3616960" cy="24231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230</Words>
  <Application>WPS 演示</Application>
  <PresentationFormat>宽屏</PresentationFormat>
  <Paragraphs>21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佛山潭洲国际会展中心试驾场地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240</cp:revision>
  <dcterms:created xsi:type="dcterms:W3CDTF">2019-06-19T02:08:00Z</dcterms:created>
  <dcterms:modified xsi:type="dcterms:W3CDTF">2022-09-28T01:42:54Z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818F6AF200A447F9B57699F0B3D5F6E4</vt:lpwstr>
  </property>
</Properties>
</file>