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9"/>
        <p:guide pos="360"/>
        <p:guide pos="7374"/>
        <p:guide orient="horz" pos="837"/>
        <p:guide orient="horz" pos="3317"/>
        <p:guide orient="horz" pos="11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e9b547a7f94e8ce71f53df1a7b4ece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011555"/>
            <a:ext cx="11288395" cy="58432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南京万驰赛车场地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69560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716905"/>
            <a:ext cx="1128776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南京万驰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赛车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，位于南京市溧水经济开发区，总占地面积2000亩，拥有江苏唯一一条国际汽联(FIA)认证的专业赛道、20000平米的试乘试驾场地、30000平方的专业越野赛道，480米的专业的卡丁车漂移赛道及近5000平方的五星级装修标准的酒店及展厅配套，可以满足新车发布，试乘试驾、性能测试、经销商培训等活动的场地需求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6860" y="4244975"/>
            <a:ext cx="37026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长300m 宽65m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面积为20000㎡ 柏油地面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380v/300kw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会议室 多功能厅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l="987" t="2964" r="1003" b="2964"/>
          <a:stretch>
            <a:fillRect/>
          </a:stretch>
        </p:blipFill>
        <p:spPr bwMode="auto">
          <a:xfrm>
            <a:off x="7934325" y="1946275"/>
            <a:ext cx="3721735" cy="2115820"/>
          </a:xfrm>
          <a:prstGeom prst="rect">
            <a:avLst/>
          </a:prstGeom>
          <a:noFill/>
        </p:spPr>
      </p:pic>
      <p:pic>
        <p:nvPicPr>
          <p:cNvPr id="2" name="图片 1" descr="9fe046b8546e8b1dfae51c25cb940d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05" y="1329055"/>
            <a:ext cx="5547360" cy="48983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630045" y="5817235"/>
            <a:ext cx="1496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超跑俱乐部赛道日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58300" y="5836285"/>
            <a:ext cx="1726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latin typeface="+mn-ea"/>
                <a:cs typeface="+mn-ea"/>
              </a:rPr>
              <a:t>WEY</a:t>
            </a:r>
            <a:r>
              <a:rPr lang="zh-CN" altLang="en-US" sz="1200">
                <a:latin typeface="+mn-ea"/>
                <a:cs typeface="+mn-ea"/>
              </a:rPr>
              <a:t>全国媒体试驾会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30045" y="3300095"/>
            <a:ext cx="1639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大众进口汽车试驾会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72735" y="3300095"/>
            <a:ext cx="1446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一汽马自达赛道日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89880" y="5826760"/>
            <a:ext cx="1604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MG</a:t>
            </a:r>
            <a:r>
              <a:rPr lang="zh-CN" altLang="en-US" sz="1200">
                <a:latin typeface="+mn-ea"/>
                <a:cs typeface="+mn-ea"/>
              </a:rPr>
              <a:t>全系体验试驾会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5" name="图片 4" descr="26382de4c8ac2a0d0db9718c973310d"/>
          <p:cNvPicPr>
            <a:picLocks noChangeAspect="1"/>
          </p:cNvPicPr>
          <p:nvPr/>
        </p:nvPicPr>
        <p:blipFill>
          <a:blip r:embed="rId1"/>
          <a:srcRect t="5868"/>
          <a:stretch>
            <a:fillRect/>
          </a:stretch>
        </p:blipFill>
        <p:spPr>
          <a:xfrm>
            <a:off x="564515" y="1322070"/>
            <a:ext cx="3582670" cy="1986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8041" b="4382"/>
          <a:stretch>
            <a:fillRect/>
          </a:stretch>
        </p:blipFill>
        <p:spPr>
          <a:xfrm>
            <a:off x="4370705" y="1342390"/>
            <a:ext cx="3400425" cy="1965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5302"/>
          <a:stretch>
            <a:fillRect/>
          </a:stretch>
        </p:blipFill>
        <p:spPr>
          <a:xfrm>
            <a:off x="7999095" y="1329055"/>
            <a:ext cx="3836670" cy="19786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94165" y="3308350"/>
            <a:ext cx="1446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一汽马自达赛道日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1167" t="-68" r="826" b="12502"/>
          <a:stretch>
            <a:fillRect/>
          </a:stretch>
        </p:blipFill>
        <p:spPr>
          <a:xfrm>
            <a:off x="554990" y="3736975"/>
            <a:ext cx="3528060" cy="2078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18184"/>
          <a:stretch>
            <a:fillRect/>
          </a:stretch>
        </p:blipFill>
        <p:spPr>
          <a:xfrm>
            <a:off x="4370705" y="3736340"/>
            <a:ext cx="3399790" cy="2080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t="18620"/>
          <a:stretch>
            <a:fillRect/>
          </a:stretch>
        </p:blipFill>
        <p:spPr>
          <a:xfrm>
            <a:off x="7999095" y="3735705"/>
            <a:ext cx="3837305" cy="20815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332,&quot;width&quot;:5861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a8787c60-1235-4b99-aaa1-6d178c729ea2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南京万驰赛车场地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218</cp:revision>
  <dcterms:created xsi:type="dcterms:W3CDTF">2019-06-19T02:08:00Z</dcterms:created>
  <dcterms:modified xsi:type="dcterms:W3CDTF">2022-09-28T07:02:31Z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336ED96A3C9B4870B2AECD674EA130F8</vt:lpwstr>
  </property>
</Properties>
</file>