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52"/>
        <p:guide pos="266"/>
        <p:guide pos="7372"/>
        <p:guide orient="horz" pos="636"/>
        <p:guide orient="horz" pos="3322"/>
        <p:guide orient="horz" pos="127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C:/Users/ADMINI~1/AppData/Local/Temp/picturecompress_20210118132947/output_1.pngoutput_1"/>
          <p:cNvPicPr>
            <a:picLocks noChangeAspect="1"/>
          </p:cNvPicPr>
          <p:nvPr/>
        </p:nvPicPr>
        <p:blipFill>
          <a:blip r:embed="rId1"/>
          <a:srcRect t="9752"/>
          <a:stretch>
            <a:fillRect/>
          </a:stretch>
        </p:blipFill>
        <p:spPr>
          <a:xfrm>
            <a:off x="415290" y="1040130"/>
            <a:ext cx="11436350" cy="581787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800">
                <a:solidFill>
                  <a:schemeClr val="tx1"/>
                </a:solidFill>
              </a:rPr>
              <a:t>南京国展试驾场地</a:t>
            </a:r>
            <a:endParaRPr lang="zh-CN" altLang="en-US" sz="2800" b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91150"/>
            <a:ext cx="1143444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176010"/>
            <a:ext cx="10459720" cy="475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ts val="1500"/>
              </a:lnSpc>
            </a:pP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南京国展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试驾场地为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大型展览场馆，配套设施齐全，占地12.6万平方米，总建筑面积89000平方米，共有六个展厅，具有承办单项国际博览会、全国性贸易洽谈会的能力。</a:t>
            </a:r>
            <a:endParaRPr lang="en-US" altLang="zh-CN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39100" y="4326255"/>
            <a:ext cx="34251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lang="en-US" altLang="zh-CN" sz="1200" dirty="0" smtClean="0">
                <a:latin typeface="+mj-ea"/>
                <a:ea typeface="+mj-ea"/>
                <a:cs typeface="+mj-ea"/>
                <a:sym typeface="+mn-ea"/>
              </a:rPr>
              <a:t>东广场长90m  宽43m  北广场长70m  宽70m  柏油地面  全封闭</a:t>
            </a:r>
            <a:endParaRPr lang="en-US" altLang="zh-CN" sz="1200" dirty="0" smtClean="0">
              <a:solidFill>
                <a:srgbClr val="0066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1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00KW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方便接水 固定洗手间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 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13" name="图片 12" descr="C:\Users\hijia\Desktop\u=3677642708,3114539157&amp;fm=26&amp;gp=0.jpgu=3677642708,3114539157&amp;fm=26&amp;gp=0"/>
          <p:cNvPicPr>
            <a:picLocks noChangeAspect="1"/>
          </p:cNvPicPr>
          <p:nvPr/>
        </p:nvPicPr>
        <p:blipFill>
          <a:blip r:embed="rId1"/>
          <a:srcRect t="14001" b="6608"/>
          <a:stretch>
            <a:fillRect/>
          </a:stretch>
        </p:blipFill>
        <p:spPr>
          <a:xfrm>
            <a:off x="8117840" y="1771650"/>
            <a:ext cx="3762375" cy="2202180"/>
          </a:xfrm>
          <a:prstGeom prst="rect">
            <a:avLst/>
          </a:prstGeom>
        </p:spPr>
      </p:pic>
      <p:pic>
        <p:nvPicPr>
          <p:cNvPr id="3" name="图片 2" descr="南京国展试驾场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65" y="1009015"/>
            <a:ext cx="6940550" cy="52552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" name="图片 20" descr="a5fdd4206130a0e8a28d66535e6802a"/>
          <p:cNvPicPr>
            <a:picLocks noChangeAspect="1"/>
          </p:cNvPicPr>
          <p:nvPr/>
        </p:nvPicPr>
        <p:blipFill>
          <a:blip r:embed="rId1"/>
          <a:srcRect t="8723" b="7965"/>
          <a:stretch>
            <a:fillRect/>
          </a:stretch>
        </p:blipFill>
        <p:spPr>
          <a:xfrm>
            <a:off x="7950200" y="3642360"/>
            <a:ext cx="3752215" cy="2084705"/>
          </a:xfrm>
          <a:prstGeom prst="rect">
            <a:avLst/>
          </a:prstGeom>
        </p:spPr>
      </p:pic>
      <p:pic>
        <p:nvPicPr>
          <p:cNvPr id="20" name="图片 19" descr="56152b3fa6dd669d9065db3d04af3d4"/>
          <p:cNvPicPr>
            <a:picLocks noChangeAspect="1"/>
          </p:cNvPicPr>
          <p:nvPr/>
        </p:nvPicPr>
        <p:blipFill>
          <a:blip r:embed="rId2"/>
          <a:srcRect b="11682"/>
          <a:stretch>
            <a:fillRect/>
          </a:stretch>
        </p:blipFill>
        <p:spPr>
          <a:xfrm>
            <a:off x="4209415" y="3642360"/>
            <a:ext cx="3548380" cy="2083435"/>
          </a:xfrm>
          <a:prstGeom prst="rect">
            <a:avLst/>
          </a:prstGeom>
        </p:spPr>
      </p:pic>
      <p:pic>
        <p:nvPicPr>
          <p:cNvPr id="19" name="图片 18" descr="d956a3313c4bcae004580128828574d"/>
          <p:cNvPicPr>
            <a:picLocks noChangeAspect="1"/>
          </p:cNvPicPr>
          <p:nvPr/>
        </p:nvPicPr>
        <p:blipFill>
          <a:blip r:embed="rId3"/>
          <a:srcRect t="6550" b="7079"/>
          <a:stretch>
            <a:fillRect/>
          </a:stretch>
        </p:blipFill>
        <p:spPr>
          <a:xfrm>
            <a:off x="422910" y="3633470"/>
            <a:ext cx="3604260" cy="2076450"/>
          </a:xfrm>
          <a:prstGeom prst="rect">
            <a:avLst/>
          </a:prstGeom>
        </p:spPr>
      </p:pic>
      <p:pic>
        <p:nvPicPr>
          <p:cNvPr id="18" name="图片 17" descr="0d8eca167b37ce2e63060b78072c7b1"/>
          <p:cNvPicPr>
            <a:picLocks noChangeAspect="1"/>
          </p:cNvPicPr>
          <p:nvPr/>
        </p:nvPicPr>
        <p:blipFill>
          <a:blip r:embed="rId4"/>
          <a:srcRect t="11087" b="11600"/>
          <a:stretch>
            <a:fillRect/>
          </a:stretch>
        </p:blipFill>
        <p:spPr>
          <a:xfrm>
            <a:off x="7950835" y="1280795"/>
            <a:ext cx="3751580" cy="2010410"/>
          </a:xfrm>
          <a:prstGeom prst="rect">
            <a:avLst/>
          </a:prstGeom>
        </p:spPr>
      </p:pic>
      <p:pic>
        <p:nvPicPr>
          <p:cNvPr id="17" name="图片 16" descr="a73628d3ae226aebbe656b796722407"/>
          <p:cNvPicPr>
            <a:picLocks noChangeAspect="1"/>
          </p:cNvPicPr>
          <p:nvPr/>
        </p:nvPicPr>
        <p:blipFill>
          <a:blip r:embed="rId5"/>
          <a:srcRect t="11910" r="2251"/>
          <a:stretch>
            <a:fillRect/>
          </a:stretch>
        </p:blipFill>
        <p:spPr>
          <a:xfrm>
            <a:off x="4209415" y="1272540"/>
            <a:ext cx="3559175" cy="2038350"/>
          </a:xfrm>
          <a:prstGeom prst="rect">
            <a:avLst/>
          </a:prstGeom>
        </p:spPr>
      </p:pic>
      <p:pic>
        <p:nvPicPr>
          <p:cNvPr id="15" name="图片 14" descr="9b420dad7deb9f03f59d553f5c7c9f9"/>
          <p:cNvPicPr>
            <a:picLocks noChangeAspect="1"/>
          </p:cNvPicPr>
          <p:nvPr/>
        </p:nvPicPr>
        <p:blipFill>
          <a:blip r:embed="rId6"/>
          <a:srcRect t="14381"/>
          <a:stretch>
            <a:fillRect/>
          </a:stretch>
        </p:blipFill>
        <p:spPr>
          <a:xfrm>
            <a:off x="422910" y="1276350"/>
            <a:ext cx="3603625" cy="20231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45590" y="5726430"/>
            <a:ext cx="13398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线上购车节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91235" y="3317240"/>
            <a:ext cx="2447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线上购车节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85030" y="3317240"/>
            <a:ext cx="2447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线上购车节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514080" y="3310890"/>
            <a:ext cx="2447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线上购车节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067800" y="5726430"/>
            <a:ext cx="13398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线上购车节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38750" y="5726430"/>
            <a:ext cx="13398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线上购车节</a:t>
            </a:r>
            <a:endParaRPr lang="zh-CN" altLang="en-US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2ffde735-2ab5-450b-8684-9f6e53549333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南京国展试驾场地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shizhan</cp:lastModifiedBy>
  <cp:revision>221</cp:revision>
  <dcterms:created xsi:type="dcterms:W3CDTF">2019-06-19T02:08:00Z</dcterms:created>
  <dcterms:modified xsi:type="dcterms:W3CDTF">2022-09-28T06:57:43Z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E05DB3FC97124F888E83FF5654A3D9B1</vt:lpwstr>
  </property>
</Properties>
</file>