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88"/>
        <p:guide pos="263"/>
        <p:guide pos="7442"/>
        <p:guide orient="horz" pos="637"/>
        <p:guide orient="horz" pos="3399"/>
        <p:guide orient="horz" pos="2134"/>
        <p:guide pos="4987"/>
        <p:guide orient="horz" pos="3162"/>
        <p:guide orient="horz" pos="2573"/>
        <p:guide orient="horz" pos="837"/>
        <p:guide orient="horz" pos="3619"/>
        <p:guide pos="4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738b4710b912c8fc66c4e797fc039245d68821b0"/>
          <p:cNvPicPr>
            <a:picLocks noChangeAspect="1"/>
          </p:cNvPicPr>
          <p:nvPr/>
        </p:nvPicPr>
        <p:blipFill>
          <a:blip r:embed="rId1"/>
          <a:srcRect t="9143" b="12247"/>
          <a:stretch>
            <a:fillRect/>
          </a:stretch>
        </p:blipFill>
        <p:spPr>
          <a:xfrm>
            <a:off x="418465" y="1016000"/>
            <a:ext cx="11396345" cy="58527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成都五项试驾场地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96230"/>
            <a:ext cx="11397615" cy="14732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31230"/>
            <a:ext cx="101377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成都五项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位于四川省成都市双流县正兴镇。占地面积360亩，是目前国内规模最大、设施最完善的现代五项赛事基地，也是目前世界上级别最高、设施条件最好的现代五项比赛场馆之一。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7990" y="4064000"/>
            <a:ext cx="3422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长420m 宽100m 方砖路面 全封闭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方便供水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夜间照明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l="1712" t="3272" r="2282" b="1857"/>
          <a:stretch>
            <a:fillRect/>
          </a:stretch>
        </p:blipFill>
        <p:spPr bwMode="auto">
          <a:xfrm>
            <a:off x="8119110" y="1707515"/>
            <a:ext cx="3419475" cy="2043430"/>
          </a:xfrm>
          <a:prstGeom prst="rect">
            <a:avLst/>
          </a:prstGeom>
          <a:noFill/>
        </p:spPr>
      </p:pic>
      <p:pic>
        <p:nvPicPr>
          <p:cNvPr id="3" name="图片 2" descr="成都五项试驾场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" y="1011555"/>
            <a:ext cx="6213475" cy="47383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3"/>
          <p:cNvPicPr>
            <a:picLocks noChangeAspect="1"/>
          </p:cNvPicPr>
          <p:nvPr/>
        </p:nvPicPr>
        <p:blipFill>
          <a:blip r:embed="rId1"/>
          <a:srcRect t="31478"/>
          <a:stretch>
            <a:fillRect/>
          </a:stretch>
        </p:blipFill>
        <p:spPr>
          <a:xfrm>
            <a:off x="7917815" y="3790950"/>
            <a:ext cx="3878580" cy="2004695"/>
          </a:xfrm>
          <a:prstGeom prst="rect">
            <a:avLst/>
          </a:prstGeom>
        </p:spPr>
      </p:pic>
      <p:pic>
        <p:nvPicPr>
          <p:cNvPr id="7" name="图片 6" descr="7"/>
          <p:cNvPicPr>
            <a:picLocks noChangeAspect="1"/>
          </p:cNvPicPr>
          <p:nvPr/>
        </p:nvPicPr>
        <p:blipFill>
          <a:blip r:embed="rId2"/>
          <a:srcRect b="6872"/>
          <a:stretch>
            <a:fillRect/>
          </a:stretch>
        </p:blipFill>
        <p:spPr>
          <a:xfrm>
            <a:off x="7917815" y="1328420"/>
            <a:ext cx="3879850" cy="208597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rcRect t="11362" b="10329"/>
          <a:stretch>
            <a:fillRect/>
          </a:stretch>
        </p:blipFill>
        <p:spPr>
          <a:xfrm>
            <a:off x="4240530" y="1328420"/>
            <a:ext cx="3523615" cy="2094865"/>
          </a:xfrm>
          <a:prstGeom prst="rect">
            <a:avLst/>
          </a:prstGeom>
        </p:spPr>
      </p:pic>
      <p:pic>
        <p:nvPicPr>
          <p:cNvPr id="3" name="图片 2" descr="7837d451341091c10de83c3e51f01ec"/>
          <p:cNvPicPr>
            <a:picLocks noChangeAspect="1"/>
          </p:cNvPicPr>
          <p:nvPr/>
        </p:nvPicPr>
        <p:blipFill>
          <a:blip r:embed="rId4"/>
          <a:srcRect b="17260"/>
          <a:stretch>
            <a:fillRect/>
          </a:stretch>
        </p:blipFill>
        <p:spPr>
          <a:xfrm>
            <a:off x="417195" y="1329055"/>
            <a:ext cx="3697605" cy="20942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8760" y="3414395"/>
            <a:ext cx="1408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沃尔沃试驾会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83980" y="5821045"/>
            <a:ext cx="21418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200">
                <a:latin typeface="+mn-ea"/>
                <a:cs typeface="+mn-ea"/>
              </a:rPr>
              <a:t>FUNDAY 长安福特品牌日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8570" y="5821045"/>
            <a:ext cx="20148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</a:rPr>
              <a:t>GLE</a:t>
            </a:r>
            <a:r>
              <a:rPr lang="zh-CN" altLang="en-US" sz="1200">
                <a:latin typeface="+mn-ea"/>
                <a:cs typeface="+mn-ea"/>
              </a:rPr>
              <a:t>上市盛典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13325" y="5812155"/>
            <a:ext cx="2081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东风日产</a:t>
            </a:r>
            <a:r>
              <a:rPr lang="en-US" altLang="zh-CN" sz="1200">
                <a:latin typeface="+mn-ea"/>
                <a:cs typeface="+mn-ea"/>
              </a:rPr>
              <a:t>SUV</a:t>
            </a:r>
            <a:r>
              <a:rPr lang="zh-CN" altLang="en-US" sz="1200">
                <a:latin typeface="+mn-ea"/>
                <a:cs typeface="+mn-ea"/>
              </a:rPr>
              <a:t>智趣挑战营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83200" y="3414395"/>
            <a:ext cx="1408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吉利星越试驾会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99830" y="3414395"/>
            <a:ext cx="2146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EXEED星途LX媒体智驾会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 b="18318"/>
          <a:stretch>
            <a:fillRect/>
          </a:stretch>
        </p:blipFill>
        <p:spPr>
          <a:xfrm>
            <a:off x="417195" y="3790950"/>
            <a:ext cx="3697605" cy="20046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b="13357"/>
          <a:stretch>
            <a:fillRect/>
          </a:stretch>
        </p:blipFill>
        <p:spPr>
          <a:xfrm>
            <a:off x="4240530" y="3790950"/>
            <a:ext cx="3523615" cy="20053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3218,&quot;width&quot;:538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f4d06a5b-942a-47dc-a120-d99493f49824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成都五项试驾场地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219</cp:revision>
  <dcterms:created xsi:type="dcterms:W3CDTF">2019-06-19T02:08:00Z</dcterms:created>
  <dcterms:modified xsi:type="dcterms:W3CDTF">2022-09-23T08:34:27Z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7A9A763E7A8042B0AC65F25CAE26DD1C</vt:lpwstr>
  </property>
</Properties>
</file>