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1"/>
        <p:guide pos="275"/>
        <p:guide pos="7371"/>
        <p:guide orient="horz" pos="637"/>
        <p:guide orient="horz" pos="3780"/>
        <p:guide pos="4984"/>
        <p:guide pos="2606"/>
        <p:guide orient="horz" pos="21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996950"/>
            <a:ext cx="1125918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成都熊猫基地试驾场地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4500" y="5371465"/>
            <a:ext cx="1126045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138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成都熊猫基地试驾场地，位于熊猫大道，交通十分便利，配套设施完善，柏油路面铺设，适合各类汽车品牌试乘试驾、汽车测评、大型团购会等。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680960" y="4140200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长160m 宽100m 面积为16000㎡  可扩展40000㎡  柏油地面 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60A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1" name="图片 20" descr="f2cea3a80d1ca25ef6f57a3365d5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3370" y="1746250"/>
            <a:ext cx="3776345" cy="2241550"/>
          </a:xfrm>
          <a:prstGeom prst="rect">
            <a:avLst/>
          </a:prstGeom>
        </p:spPr>
      </p:pic>
      <p:pic>
        <p:nvPicPr>
          <p:cNvPr id="3" name="图片 2" descr="成都熊猫基地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010920"/>
            <a:ext cx="6356350" cy="50190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95285" y="1020445"/>
            <a:ext cx="3706495" cy="23888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650" y="3836035"/>
            <a:ext cx="3701415" cy="2365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1325" y="1020445"/>
            <a:ext cx="3695700" cy="2388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1800" y="3827145"/>
            <a:ext cx="3671570" cy="23628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5" y="3836035"/>
            <a:ext cx="3695065" cy="2360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800" y="1012190"/>
            <a:ext cx="3671570" cy="23901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47775" y="3409315"/>
            <a:ext cx="20808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领克01纯Pro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5540" y="3409315"/>
            <a:ext cx="22517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领克01纯Pro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41410" y="3401060"/>
            <a:ext cx="2206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WEY品牌智能驾控PK赛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30300" y="6201410"/>
            <a:ext cx="23152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荣威ER6试驾</a:t>
            </a:r>
            <a:r>
              <a:rPr lang="zh-CN" sz="1200">
                <a:latin typeface="+mn-ea"/>
                <a:cs typeface="+mn-ea"/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20615" y="6201410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荣威ER6试驾</a:t>
            </a:r>
            <a:r>
              <a:rPr lang="zh-CN" sz="1200">
                <a:latin typeface="+mn-ea"/>
                <a:cs typeface="+mn-ea"/>
                <a:sym typeface="+mn-ea"/>
              </a:rPr>
              <a:t>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37600" y="6201410"/>
            <a:ext cx="22205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长安福特试驾狂欢嘉年华</a:t>
            </a:r>
            <a:endParaRPr sz="1200">
              <a:latin typeface="+mn-ea"/>
              <a:cs typeface="+mn-ea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800" y="1012190"/>
            <a:ext cx="3670935" cy="23895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af22ef1e-6033-494c-a1df-a57850eeb3e3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成都熊猫基地试驾场地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256</cp:revision>
  <dcterms:created xsi:type="dcterms:W3CDTF">2019-06-19T02:08:00Z</dcterms:created>
  <dcterms:modified xsi:type="dcterms:W3CDTF">2022-09-23T08:36:03Z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A612B411CDCF43D987360C8F1EB40791</vt:lpwstr>
  </property>
</Properties>
</file>