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15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479"/>
        <p:guide pos="263"/>
        <p:guide pos="7442"/>
        <p:guide orient="horz" pos="637"/>
        <p:guide orient="horz" pos="3399"/>
        <p:guide orient="horz" pos="2134"/>
        <p:guide pos="4889"/>
        <p:guide orient="horz" pos="3071"/>
        <p:guide orient="horz" pos="837"/>
        <p:guide orient="horz" pos="375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r="3783" b="19328"/>
          <a:stretch>
            <a:fillRect/>
          </a:stretch>
        </p:blipFill>
        <p:spPr>
          <a:xfrm>
            <a:off x="417195" y="1001395"/>
            <a:ext cx="11402695" cy="584898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z="2800">
                <a:solidFill>
                  <a:schemeClr val="bg1"/>
                </a:solidFill>
              </a:rPr>
              <a:t>成都芙蓉园试驾场地</a:t>
            </a:r>
            <a:endParaRPr lang="zh-CN" altLang="en-US" sz="280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388620" y="5403850"/>
            <a:ext cx="11397615" cy="1473200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17195" y="5956300"/>
            <a:ext cx="7905750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成都芙蓉园试驾场地，位于四川省成都市武侯区金花桥街道，适合各类汽车试乘试驾、团购会、汽车测评等活动。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7908290" y="4318000"/>
            <a:ext cx="37738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n-ea"/>
                <a:cs typeface="+mn-ea"/>
                <a:sym typeface="+mn-ea"/>
              </a:rPr>
              <a:t>：</a:t>
            </a:r>
            <a:r>
              <a:rPr lang="zh-CN" altLang="en-US" sz="1200" b="1">
                <a:solidFill>
                  <a:srgbClr val="147BC1"/>
                </a:solidFill>
                <a:latin typeface="+mn-ea"/>
                <a:cs typeface="+mn-ea"/>
                <a:sym typeface="+mn-ea"/>
              </a:rPr>
              <a:t>3万/天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长230m 宽110m 水泥地面  全封闭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380v/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</a:rPr>
              <a:t>1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00kw 方便接水 固定洗手间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 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6" name="图片 5" descr="85a49831678b52e2185a915b346f54a_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17180" y="1562100"/>
            <a:ext cx="3904615" cy="2359025"/>
          </a:xfrm>
          <a:prstGeom prst="rect">
            <a:avLst/>
          </a:prstGeom>
        </p:spPr>
      </p:pic>
      <p:pic>
        <p:nvPicPr>
          <p:cNvPr id="3" name="图片 2" descr="成都芙蓉园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845" y="735330"/>
            <a:ext cx="6572885" cy="58515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" name="文本框 9"/>
          <p:cNvSpPr txBox="1"/>
          <p:nvPr/>
        </p:nvSpPr>
        <p:spPr>
          <a:xfrm>
            <a:off x="1682115" y="5821680"/>
            <a:ext cx="122682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吉利缤越试驾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344795" y="3387725"/>
            <a:ext cx="129032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广汽汽车试驾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549005" y="5821680"/>
            <a:ext cx="23120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梅赛德斯-AMG C63驾驭体验</a:t>
            </a:r>
            <a:endParaRPr lang="zh-CN" sz="1200">
              <a:latin typeface="+mn-ea"/>
              <a:cs typeface="+mn-ea"/>
            </a:endParaRPr>
          </a:p>
        </p:txBody>
      </p:sp>
      <p:pic>
        <p:nvPicPr>
          <p:cNvPr id="9" name="图片 8" descr="680e8b90135a7cad4700514239acf9c"/>
          <p:cNvPicPr>
            <a:picLocks noChangeAspect="1"/>
          </p:cNvPicPr>
          <p:nvPr/>
        </p:nvPicPr>
        <p:blipFill>
          <a:blip r:embed="rId1"/>
          <a:srcRect b="16458"/>
          <a:stretch>
            <a:fillRect/>
          </a:stretch>
        </p:blipFill>
        <p:spPr>
          <a:xfrm>
            <a:off x="419735" y="3943350"/>
            <a:ext cx="3629660" cy="1869440"/>
          </a:xfrm>
          <a:prstGeom prst="rect">
            <a:avLst/>
          </a:prstGeom>
        </p:spPr>
      </p:pic>
      <p:pic>
        <p:nvPicPr>
          <p:cNvPr id="11" name="图片 10" descr="1185x0_1_autohomecar__ChsEmV3oiSmATPWxACT4quMNwTc798_副本"/>
          <p:cNvPicPr>
            <a:picLocks noChangeAspect="1"/>
          </p:cNvPicPr>
          <p:nvPr/>
        </p:nvPicPr>
        <p:blipFill>
          <a:blip r:embed="rId2"/>
          <a:srcRect b="4426"/>
          <a:stretch>
            <a:fillRect/>
          </a:stretch>
        </p:blipFill>
        <p:spPr>
          <a:xfrm>
            <a:off x="4224655" y="1329055"/>
            <a:ext cx="3539490" cy="2056765"/>
          </a:xfrm>
          <a:prstGeom prst="rect">
            <a:avLst/>
          </a:prstGeom>
        </p:spPr>
      </p:pic>
      <p:pic>
        <p:nvPicPr>
          <p:cNvPr id="12" name="图片 11" descr="1185x0_1_autohomecar__ChcCSF3oiNmAVIO6AFxDYMh8AMI991_副本"/>
          <p:cNvPicPr>
            <a:picLocks noChangeAspect="1"/>
          </p:cNvPicPr>
          <p:nvPr/>
        </p:nvPicPr>
        <p:blipFill>
          <a:blip r:embed="rId3"/>
          <a:srcRect b="13165"/>
          <a:stretch>
            <a:fillRect/>
          </a:stretch>
        </p:blipFill>
        <p:spPr>
          <a:xfrm>
            <a:off x="7923530" y="1329055"/>
            <a:ext cx="3876040" cy="205676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216390" y="3387725"/>
            <a:ext cx="129032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广汽汽车试驾</a:t>
            </a:r>
            <a:endParaRPr lang="zh-CN" sz="1200">
              <a:latin typeface="+mn-ea"/>
              <a:cs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rcRect t="15492" b="11079"/>
          <a:stretch>
            <a:fillRect/>
          </a:stretch>
        </p:blipFill>
        <p:spPr>
          <a:xfrm>
            <a:off x="7923530" y="3933825"/>
            <a:ext cx="3863340" cy="18884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rcRect t="11712" b="8885"/>
          <a:stretch>
            <a:fillRect/>
          </a:stretch>
        </p:blipFill>
        <p:spPr>
          <a:xfrm>
            <a:off x="4218940" y="3939540"/>
            <a:ext cx="3541395" cy="187261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5344795" y="5821680"/>
            <a:ext cx="122682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吉利缤越试驾</a:t>
            </a:r>
            <a:endParaRPr lang="zh-CN" sz="1200">
              <a:latin typeface="+mn-ea"/>
              <a:cs typeface="+mn-ea"/>
            </a:endParaRPr>
          </a:p>
        </p:txBody>
      </p:sp>
      <p:pic>
        <p:nvPicPr>
          <p:cNvPr id="19" name="图片 18" descr="1000_meitu_1"/>
          <p:cNvPicPr>
            <a:picLocks noChangeAspect="1"/>
          </p:cNvPicPr>
          <p:nvPr/>
        </p:nvPicPr>
        <p:blipFill>
          <a:blip r:embed="rId6"/>
          <a:srcRect t="7866" b="7472"/>
          <a:stretch>
            <a:fillRect/>
          </a:stretch>
        </p:blipFill>
        <p:spPr>
          <a:xfrm>
            <a:off x="419735" y="1336675"/>
            <a:ext cx="3629660" cy="2050415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1589405" y="3387725"/>
            <a:ext cx="129032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比亚迪纯电试驾</a:t>
            </a:r>
            <a:endParaRPr lang="zh-CN" sz="1200">
              <a:latin typeface="+mn-ea"/>
              <a:cs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KSO_WPP_MARK_KEY" val="263562ee-de14-41ee-a502-7357e7d1df13"/>
  <p:tag name="COMMONDATA" val="eyJoZGlkIjoiYThmNTk2OGY0ZWVjMTBkZDI2MmM3MThhMjk2ODBkNzg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176</Words>
  <Application>WPS 演示</Application>
  <PresentationFormat>宽屏</PresentationFormat>
  <Paragraphs>21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成都芙蓉园试驾场地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胖子不会少吃</cp:lastModifiedBy>
  <cp:revision>218</cp:revision>
  <dcterms:created xsi:type="dcterms:W3CDTF">2019-06-19T02:08:00Z</dcterms:created>
  <dcterms:modified xsi:type="dcterms:W3CDTF">2022-09-28T06:46:39Z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2052-11.1.0.12358</vt:lpwstr>
  </property>
  <property fmtid="{D5CDD505-2E9C-101B-9397-08002B2CF9AE}" pid="3" name="ICV">
    <vt:lpwstr>7C72E15F5B9449198E876BA3B2646778</vt:lpwstr>
  </property>
</Properties>
</file>