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5"/>
        <p:guide pos="263"/>
        <p:guide pos="7466"/>
        <p:guide orient="horz" pos="636"/>
        <p:guide orient="horz" pos="3219"/>
        <p:guide orient="horz" pos="6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img3.tongqishi.jpgimg3.tongqishi"/>
          <p:cNvPicPr>
            <a:picLocks noChangeAspect="1"/>
          </p:cNvPicPr>
          <p:nvPr/>
        </p:nvPicPr>
        <p:blipFill>
          <a:blip r:embed="rId1"/>
          <a:srcRect t="18866" b="13216"/>
          <a:stretch>
            <a:fillRect/>
          </a:stretch>
        </p:blipFill>
        <p:spPr>
          <a:xfrm>
            <a:off x="417830" y="1012190"/>
            <a:ext cx="11434445" cy="58248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成都金马试驾场地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1143381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金马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试驾场地。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位于成都温江金马体育城内，背靠温江国际赛马场，紧邻成都鱼凫国都温泉大酒店，是西南地区档次最高，配套最为完善的专业驾乘场地及赛车驾驶培训中心。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长180m  宽150m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柏油地面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220v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 夜场照明  培训教室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/>
          <a:srcRect l="1700" t="3716" r="1983" b="2811"/>
          <a:stretch>
            <a:fillRect/>
          </a:stretch>
        </p:blipFill>
        <p:spPr bwMode="auto">
          <a:xfrm>
            <a:off x="8039100" y="1898650"/>
            <a:ext cx="3432175" cy="201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成都金马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0" y="1010285"/>
            <a:ext cx="5937885" cy="5575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9029700" y="331724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红旗全系体验试驾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64615" y="3317240"/>
            <a:ext cx="1697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上汽荣威</a:t>
            </a:r>
            <a:r>
              <a:rPr lang="en-US" altLang="zh-CN" sz="1200">
                <a:latin typeface="+mn-ea"/>
                <a:cs typeface="+mn-ea"/>
              </a:rPr>
              <a:t>RX8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0830" y="330200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长安悦动体验试驾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322d1c184db47d0c1ffe61e0307a6b84.png322d1c184db47d0c1ffe61e0307a6b84"/>
          <p:cNvPicPr>
            <a:picLocks noChangeAspect="1"/>
          </p:cNvPicPr>
          <p:nvPr/>
        </p:nvPicPr>
        <p:blipFill>
          <a:blip r:embed="rId1"/>
          <a:srcRect l="4153" r="6596" b="21228"/>
          <a:stretch>
            <a:fillRect/>
          </a:stretch>
        </p:blipFill>
        <p:spPr>
          <a:xfrm>
            <a:off x="412115" y="3642360"/>
            <a:ext cx="3606165" cy="2032000"/>
          </a:xfrm>
          <a:prstGeom prst="rect">
            <a:avLst/>
          </a:prstGeom>
        </p:spPr>
      </p:pic>
      <p:pic>
        <p:nvPicPr>
          <p:cNvPr id="3" name="图片 2" descr="C:\Users\hijia\Desktop\autohomecar__ChsEe1-NBpOAcnKaAAo-Ojt7yn0121.pngautohomecar__ChsEe1-NBpOAcnKaAAo-Ojt7yn0121"/>
          <p:cNvPicPr>
            <a:picLocks noChangeAspect="1"/>
          </p:cNvPicPr>
          <p:nvPr/>
        </p:nvPicPr>
        <p:blipFill>
          <a:blip r:embed="rId2"/>
          <a:srcRect l="5827" t="14531" r="14553" b="21267"/>
          <a:stretch>
            <a:fillRect/>
          </a:stretch>
        </p:blipFill>
        <p:spPr>
          <a:xfrm>
            <a:off x="7775575" y="3642995"/>
            <a:ext cx="3920490" cy="2081530"/>
          </a:xfrm>
          <a:prstGeom prst="rect">
            <a:avLst/>
          </a:prstGeom>
        </p:spPr>
      </p:pic>
      <p:pic>
        <p:nvPicPr>
          <p:cNvPr id="7" name="图片 6" descr="C:\Users\hijia\Desktop\b10044cbe0c9e98cf38e6b8c7a26a0bc.pngb10044cbe0c9e98cf38e6b8c7a26a0bc"/>
          <p:cNvPicPr>
            <a:picLocks noChangeAspect="1"/>
          </p:cNvPicPr>
          <p:nvPr/>
        </p:nvPicPr>
        <p:blipFill>
          <a:blip r:embed="rId3"/>
          <a:srcRect t="6657" r="1074" b="8816"/>
          <a:stretch>
            <a:fillRect/>
          </a:stretch>
        </p:blipFill>
        <p:spPr>
          <a:xfrm>
            <a:off x="412115" y="1264920"/>
            <a:ext cx="3602355" cy="2037080"/>
          </a:xfrm>
          <a:prstGeom prst="rect">
            <a:avLst/>
          </a:prstGeom>
        </p:spPr>
      </p:pic>
      <p:pic>
        <p:nvPicPr>
          <p:cNvPr id="8" name="图片 7" descr="C:\Users\hijia\Desktop\9efc-iwtqvyi8646173.png9efc-iwtqvyi8646173"/>
          <p:cNvPicPr>
            <a:picLocks noChangeAspect="1"/>
          </p:cNvPicPr>
          <p:nvPr/>
        </p:nvPicPr>
        <p:blipFill>
          <a:blip r:embed="rId4"/>
          <a:srcRect l="9413" t="15718" r="11361" b="18387"/>
          <a:stretch>
            <a:fillRect/>
          </a:stretch>
        </p:blipFill>
        <p:spPr>
          <a:xfrm>
            <a:off x="4209415" y="3642995"/>
            <a:ext cx="3393440" cy="2032000"/>
          </a:xfrm>
          <a:prstGeom prst="rect">
            <a:avLst/>
          </a:prstGeom>
        </p:spPr>
      </p:pic>
      <p:pic>
        <p:nvPicPr>
          <p:cNvPr id="11" name="图片 10" descr="C:\Users\hijia\Desktop\autohomecar__ChsEmF-NBpOAJicTAB4C14q344U412.pngautohomecar__ChsEmF-NBpOAJicTAB4C14q344U412"/>
          <p:cNvPicPr>
            <a:picLocks noChangeAspect="1"/>
          </p:cNvPicPr>
          <p:nvPr/>
        </p:nvPicPr>
        <p:blipFill>
          <a:blip r:embed="rId5"/>
          <a:srcRect t="14437" r="6802" b="12574"/>
          <a:stretch>
            <a:fillRect/>
          </a:stretch>
        </p:blipFill>
        <p:spPr>
          <a:xfrm>
            <a:off x="7780655" y="1272540"/>
            <a:ext cx="3915410" cy="2044700"/>
          </a:xfrm>
          <a:prstGeom prst="rect">
            <a:avLst/>
          </a:prstGeom>
        </p:spPr>
      </p:pic>
      <p:pic>
        <p:nvPicPr>
          <p:cNvPr id="13" name="图片 12" descr="C:\Users\hijia\Desktop\d1d4-iwtqvyi8650482.pngd1d4-iwtqvyi8650482"/>
          <p:cNvPicPr>
            <a:picLocks noChangeAspect="1"/>
          </p:cNvPicPr>
          <p:nvPr/>
        </p:nvPicPr>
        <p:blipFill>
          <a:blip r:embed="rId6"/>
          <a:srcRect l="14930" t="16029" r="12709" b="18560"/>
          <a:stretch>
            <a:fillRect/>
          </a:stretch>
        </p:blipFill>
        <p:spPr>
          <a:xfrm>
            <a:off x="4212590" y="1273175"/>
            <a:ext cx="3390265" cy="2044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6520" y="5724525"/>
            <a:ext cx="1697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上汽荣威</a:t>
            </a:r>
            <a:r>
              <a:rPr lang="en-US" altLang="zh-CN" sz="1200">
                <a:latin typeface="+mn-ea"/>
                <a:cs typeface="+mn-ea"/>
              </a:rPr>
              <a:t>RX8</a:t>
            </a:r>
            <a:r>
              <a:rPr lang="zh-CN" altLang="en-US" sz="1200">
                <a:latin typeface="+mn-ea"/>
                <a:cs typeface="+mn-ea"/>
              </a:rPr>
              <a:t>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0830" y="5723255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长安悦动体验试驾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9700" y="5724525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红旗全系体验试驾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f4857c03-4ee1-4b4b-adde-c50158ab452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成都金马试驾场地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222</cp:revision>
  <dcterms:created xsi:type="dcterms:W3CDTF">2019-06-19T02:08:00Z</dcterms:created>
  <dcterms:modified xsi:type="dcterms:W3CDTF">2022-09-28T06:48:40Z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4394D92740AD4EFE9A32C08A8F52D096</vt:lpwstr>
  </property>
</Properties>
</file>