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0"/>
        <p:guide pos="280"/>
        <p:guide pos="7387"/>
        <p:guide orient="horz" pos="648"/>
        <p:guide orient="horz" pos="3777"/>
        <p:guide pos="4988"/>
        <p:guide pos="2672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d888e1c4de5a7b65d1dc8ab46ca483f"/>
          <p:cNvPicPr>
            <a:picLocks noChangeAspect="1"/>
          </p:cNvPicPr>
          <p:nvPr/>
        </p:nvPicPr>
        <p:blipFill>
          <a:blip r:embed="rId1"/>
          <a:srcRect t="21660"/>
          <a:stretch>
            <a:fillRect/>
          </a:stretch>
        </p:blipFill>
        <p:spPr>
          <a:xfrm>
            <a:off x="424180" y="1003935"/>
            <a:ext cx="11257280" cy="58534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武汉东方马城试驾场地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71170" y="53981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1805" y="6001385"/>
            <a:ext cx="107721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方马城试驾场地地处武汉金银湖龙头地段，紧临武汉新中央商务区，在武汉三环线附近，机场高速公路与金山大道在此交汇，交通非常便利。场地周边配套齐全，拥有充足停车位，水电实施齐全，场地位于马场内部，可实现全封闭式管理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406019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长250m   宽80m   面积为20000㎡  柏油地面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380V/100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7b5f82d0c5f76d65366a2454e0c2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2745" y="1528445"/>
            <a:ext cx="3823970" cy="2549525"/>
          </a:xfrm>
          <a:prstGeom prst="rect">
            <a:avLst/>
          </a:prstGeom>
        </p:spPr>
      </p:pic>
      <p:pic>
        <p:nvPicPr>
          <p:cNvPr id="3" name="图片 2" descr="武汉东方马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1029335"/>
            <a:ext cx="7329805" cy="4969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306aaf4d142b7815fff88329712834"/>
          <p:cNvPicPr>
            <a:picLocks noChangeAspect="1"/>
          </p:cNvPicPr>
          <p:nvPr/>
        </p:nvPicPr>
        <p:blipFill>
          <a:blip r:embed="rId1"/>
          <a:srcRect b="5878"/>
          <a:stretch>
            <a:fillRect/>
          </a:stretch>
        </p:blipFill>
        <p:spPr>
          <a:xfrm>
            <a:off x="8046720" y="1036320"/>
            <a:ext cx="3677920" cy="2308225"/>
          </a:xfrm>
          <a:prstGeom prst="rect">
            <a:avLst/>
          </a:prstGeom>
        </p:spPr>
      </p:pic>
      <p:pic>
        <p:nvPicPr>
          <p:cNvPr id="3" name="图片 2" descr="37b5f82d0c5f76d65366a2454e0c29a"/>
          <p:cNvPicPr>
            <a:picLocks noChangeAspect="1"/>
          </p:cNvPicPr>
          <p:nvPr/>
        </p:nvPicPr>
        <p:blipFill>
          <a:blip r:embed="rId2"/>
          <a:srcRect t="6925"/>
          <a:stretch>
            <a:fillRect/>
          </a:stretch>
        </p:blipFill>
        <p:spPr>
          <a:xfrm>
            <a:off x="4253865" y="1049020"/>
            <a:ext cx="3684905" cy="2279015"/>
          </a:xfrm>
          <a:prstGeom prst="rect">
            <a:avLst/>
          </a:prstGeom>
        </p:spPr>
      </p:pic>
      <p:pic>
        <p:nvPicPr>
          <p:cNvPr id="2" name="图片 1" descr="d888e1c4de5a7b65d1dc8ab46ca483f"/>
          <p:cNvPicPr>
            <a:picLocks noChangeAspect="1"/>
          </p:cNvPicPr>
          <p:nvPr/>
        </p:nvPicPr>
        <p:blipFill>
          <a:blip r:embed="rId3"/>
          <a:srcRect t="7452"/>
          <a:stretch>
            <a:fillRect/>
          </a:stretch>
        </p:blipFill>
        <p:spPr>
          <a:xfrm>
            <a:off x="452120" y="1049020"/>
            <a:ext cx="3693795" cy="2279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6243"/>
          <a:stretch>
            <a:fillRect/>
          </a:stretch>
        </p:blipFill>
        <p:spPr>
          <a:xfrm>
            <a:off x="8046720" y="3702685"/>
            <a:ext cx="3680460" cy="2288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7330"/>
          <a:stretch>
            <a:fillRect/>
          </a:stretch>
        </p:blipFill>
        <p:spPr>
          <a:xfrm>
            <a:off x="4241800" y="3703320"/>
            <a:ext cx="3677285" cy="2287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r="3708"/>
          <a:stretch>
            <a:fillRect/>
          </a:stretch>
        </p:blipFill>
        <p:spPr>
          <a:xfrm>
            <a:off x="444500" y="3692525"/>
            <a:ext cx="3693795" cy="23075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9025" y="3355975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全新一代瑞虎城市挑战赛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全新一代瑞虎城市挑战赛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49690" y="3355975"/>
            <a:ext cx="18745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全新一代瑞虎城市挑战赛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4570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现代嘉年华2.0 武汉站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现代嘉年华2.0 武汉站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50325" y="6034405"/>
            <a:ext cx="18738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现代嘉年华2.0 武汉站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f026211-24bb-44cb-aad9-a706ec7096b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武汉东方马城试驾场地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250</cp:revision>
  <dcterms:created xsi:type="dcterms:W3CDTF">2019-06-19T02:08:00Z</dcterms:created>
  <dcterms:modified xsi:type="dcterms:W3CDTF">2022-09-28T02:27:34Z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914224E0CFCF471A9488E38939244E27</vt:lpwstr>
  </property>
</Properties>
</file>