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89"/>
        <p:guide pos="295"/>
        <p:guide pos="7438"/>
        <p:guide orient="horz" pos="637"/>
        <p:guide orient="horz" pos="3942"/>
        <p:guide pos="2445"/>
        <p:guide pos="52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3" name="图片 112"/>
          <p:cNvPicPr/>
          <p:nvPr/>
        </p:nvPicPr>
        <p:blipFill>
          <a:blip r:embed="rId1"/>
          <a:srcRect r="2400"/>
          <a:stretch>
            <a:fillRect/>
          </a:stretch>
        </p:blipFill>
        <p:spPr>
          <a:xfrm>
            <a:off x="455930" y="999490"/>
            <a:ext cx="11362055" cy="587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重庆西部测试场试驾场地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502920" y="5396230"/>
            <a:ext cx="11318240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1970" y="593598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重庆西部测试场试驾场地，位于重庆市垫江县黄沙镇长安大道9号，距主城区约150公里，车程1.5小时；西部汽车试验场作为西部地区第一个汽车综合试验场，占地面积3362亩，试驾区域为直径300m的圆场地，总面积约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582535" y="3943350"/>
            <a:ext cx="42259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77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</a:rPr>
              <a:t>直径</a:t>
            </a:r>
            <a:r>
              <a:rPr lang="en-US" altLang="zh-CN" sz="1200">
                <a:latin typeface="+mn-ea"/>
                <a:cs typeface="+mn-ea"/>
              </a:rPr>
              <a:t>300m</a:t>
            </a:r>
            <a:r>
              <a:rPr lang="zh-CN" altLang="en-US" sz="1200">
                <a:latin typeface="+mn-ea"/>
                <a:cs typeface="+mn-ea"/>
              </a:rPr>
              <a:t>的圆形区域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</a:rPr>
              <a:t>70000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柏油硬化路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不封闭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zh-CN" altLang="en-US" sz="1200">
                <a:latin typeface="+mn-ea"/>
                <a:cs typeface="+mn-ea"/>
              </a:rPr>
              <a:t>无电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无水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1"/>
          <a:srcRect l="14685" t="-150" b="8377"/>
          <a:stretch>
            <a:fillRect/>
          </a:stretch>
        </p:blipFill>
        <p:spPr>
          <a:xfrm>
            <a:off x="7658100" y="1014730"/>
            <a:ext cx="4150360" cy="2696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重庆西部测试场试驾场地"/>
          <p:cNvPicPr>
            <a:picLocks noChangeAspect="1"/>
          </p:cNvPicPr>
          <p:nvPr/>
        </p:nvPicPr>
        <p:blipFill>
          <a:blip r:embed="rId2"/>
          <a:srcRect l="2234" t="582"/>
          <a:stretch>
            <a:fillRect/>
          </a:stretch>
        </p:blipFill>
        <p:spPr>
          <a:xfrm>
            <a:off x="616585" y="1014730"/>
            <a:ext cx="6600190" cy="5263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494665" y="6069330"/>
            <a:ext cx="3552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UNI-K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预订用户验车仪式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64525" y="3198495"/>
            <a:ext cx="354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UNI-K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预订用户验车仪式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3405" y="3198495"/>
            <a:ext cx="3546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UNI-K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预订用户验车仪式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52460" y="6069330"/>
            <a:ext cx="3549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UNI-K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预订用户验车仪式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9280" y="6069330"/>
            <a:ext cx="355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UNI-K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预订用户验车仪式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7680" y="3198495"/>
            <a:ext cx="3553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长安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UNI-K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预订用户验车仪式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8294" r="6535"/>
          <a:stretch>
            <a:fillRect/>
          </a:stretch>
        </p:blipFill>
        <p:spPr>
          <a:xfrm>
            <a:off x="497205" y="1014730"/>
            <a:ext cx="3551555" cy="198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rcRect r="9039"/>
          <a:stretch>
            <a:fillRect/>
          </a:stretch>
        </p:blipFill>
        <p:spPr>
          <a:xfrm>
            <a:off x="4383405" y="1014730"/>
            <a:ext cx="3546475" cy="198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rcRect t="6380" r="1064" b="20203"/>
          <a:stretch>
            <a:fillRect/>
          </a:stretch>
        </p:blipFill>
        <p:spPr>
          <a:xfrm>
            <a:off x="8264525" y="1014730"/>
            <a:ext cx="3543935" cy="1972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4"/>
          <a:srcRect t="19887" r="532" b="7822"/>
          <a:stretch>
            <a:fillRect/>
          </a:stretch>
        </p:blipFill>
        <p:spPr>
          <a:xfrm>
            <a:off x="490855" y="3941128"/>
            <a:ext cx="3550920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5"/>
          <a:srcRect t="13199" b="13912"/>
          <a:stretch>
            <a:fillRect/>
          </a:stretch>
        </p:blipFill>
        <p:spPr>
          <a:xfrm>
            <a:off x="4399280" y="3943350"/>
            <a:ext cx="3560445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rcRect t="16700" b="10939"/>
          <a:stretch>
            <a:fillRect/>
          </a:stretch>
        </p:blipFill>
        <p:spPr>
          <a:xfrm>
            <a:off x="8260080" y="3943350"/>
            <a:ext cx="3560445" cy="1932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60f843b7-e1de-4a60-b683-5e14ecc128d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演示</Application>
  <PresentationFormat>宽屏</PresentationFormat>
  <Paragraphs>27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重庆西部测试场试驾场地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265</cp:revision>
  <dcterms:created xsi:type="dcterms:W3CDTF">2019-06-19T02:08:00Z</dcterms:created>
  <dcterms:modified xsi:type="dcterms:W3CDTF">2022-09-28T01:59:21Z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F9A3CC92C1904D349E7047435F034C00</vt:lpwstr>
  </property>
</Properties>
</file>