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514"/>
        <p:guide pos="263"/>
        <p:guide pos="7204"/>
        <p:guide orient="horz" pos="637"/>
        <p:guide orient="horz" pos="3981"/>
        <p:guide pos="2196"/>
        <p:guide pos="47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22768" r="3990"/>
          <a:stretch>
            <a:fillRect/>
          </a:stretch>
        </p:blipFill>
        <p:spPr>
          <a:xfrm>
            <a:off x="417512" y="1001959"/>
            <a:ext cx="11318686" cy="5856041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重庆金源试驾场地</a:t>
            </a:r>
            <a:endParaRPr lang="zh-CN" altLang="en-US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1" y="5996940"/>
            <a:ext cx="6821868" cy="613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重庆金源</a:t>
            </a:r>
            <a:r>
              <a:rPr sz="1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sz="1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重庆市江北区</a:t>
            </a:r>
            <a:r>
              <a:rPr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</a:t>
            </a:r>
            <a:r>
              <a:rPr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，试驾场地长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0m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150m</a:t>
            </a:r>
            <a:r>
              <a:rPr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，可用于举办汽车赛事、试乘试驾活动、汽车性能测试及驾控培训等。</a:t>
            </a:r>
            <a:endParaRPr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16825" y="4168775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30000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㎡，长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200m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，宽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150m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，水泥路面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en-US" altLang="zh-CN"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380V </a:t>
            </a:r>
            <a:r>
              <a:rPr lang="en-US" altLang="zh-CN" sz="1200" dirty="0">
                <a:latin typeface="+mn-ea"/>
                <a:cs typeface="+mn-ea"/>
              </a:rPr>
              <a:t>/100kW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   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/>
          <a:stretch>
            <a:fillRect/>
          </a:stretch>
        </p:blipFill>
        <p:spPr>
          <a:xfrm>
            <a:off x="7605774" y="1011238"/>
            <a:ext cx="3830956" cy="2419859"/>
          </a:xfrm>
          <a:prstGeom prst="rect">
            <a:avLst/>
          </a:prstGeom>
        </p:spPr>
      </p:pic>
      <p:pic>
        <p:nvPicPr>
          <p:cNvPr id="2" name="图片 1" descr="重庆金源试驾场地"/>
          <p:cNvPicPr>
            <a:picLocks noChangeAspect="1"/>
          </p:cNvPicPr>
          <p:nvPr/>
        </p:nvPicPr>
        <p:blipFill>
          <a:blip r:embed="rId2"/>
          <a:srcRect l="3396" t="5487" r="3385" b="4893"/>
          <a:stretch>
            <a:fillRect/>
          </a:stretch>
        </p:blipFill>
        <p:spPr>
          <a:xfrm>
            <a:off x="612775" y="1011555"/>
            <a:ext cx="6736080" cy="5306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>
            <a:fillRect/>
          </a:stretch>
        </p:blipFill>
        <p:spPr>
          <a:xfrm>
            <a:off x="7738789" y="1011238"/>
            <a:ext cx="3684862" cy="23122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4059534" y="1002396"/>
            <a:ext cx="3584772" cy="2321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"/>
          <a:stretch>
            <a:fillRect/>
          </a:stretch>
        </p:blipFill>
        <p:spPr>
          <a:xfrm>
            <a:off x="430530" y="1011238"/>
            <a:ext cx="3563568" cy="231224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19492" y="3490156"/>
            <a:ext cx="254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沃尔沃</a:t>
            </a:r>
            <a:r>
              <a:rPr lang="en-US" altLang="zh-CN" sz="1200" dirty="0">
                <a:latin typeface="+mn-ea"/>
                <a:cs typeface="+mn-ea"/>
              </a:rPr>
              <a:t>S60</a:t>
            </a:r>
            <a:r>
              <a:rPr lang="zh-CN" altLang="en-US" sz="1200" dirty="0">
                <a:latin typeface="+mn-ea"/>
                <a:cs typeface="+mn-ea"/>
              </a:rPr>
              <a:t>试驾会</a:t>
            </a:r>
            <a:endParaRPr sz="1200" dirty="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9983" y="6009175"/>
            <a:ext cx="254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场地实景图片</a:t>
            </a:r>
            <a:endParaRPr sz="1200" dirty="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21274" y="3490156"/>
            <a:ext cx="254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大众凌渡试驾会</a:t>
            </a:r>
            <a:endParaRPr sz="1200" dirty="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59003" y="3490156"/>
            <a:ext cx="254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大众凌渡试驾会</a:t>
            </a:r>
            <a:endParaRPr sz="1200" dirty="0"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" y="3933825"/>
            <a:ext cx="3561594" cy="20559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34" y="3933825"/>
            <a:ext cx="3590364" cy="207733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642077" y="6009175"/>
            <a:ext cx="254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场地实景图片</a:t>
            </a:r>
            <a:endParaRPr sz="1200" dirty="0">
              <a:latin typeface="+mn-ea"/>
              <a:cs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86" y="3933825"/>
            <a:ext cx="3684861" cy="205591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359002" y="6003444"/>
            <a:ext cx="254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场地实景图片</a:t>
            </a:r>
            <a:endParaRPr sz="1200" dirty="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  <p:tag name="KSO_WPP_MARK_KEY" val="47055743-0672-4df0-8b36-bf58c015a2d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重庆金源试驾场地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重庆金源购物中心试驾场地</dc:title>
  <dc:creator>Anne</dc:creator>
  <cp:lastModifiedBy>shizhan</cp:lastModifiedBy>
  <cp:revision>286</cp:revision>
  <dcterms:created xsi:type="dcterms:W3CDTF">2019-06-19T02:08:00Z</dcterms:created>
  <dcterms:modified xsi:type="dcterms:W3CDTF">2022-09-28T01:54:41Z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F9A3CC92C1904D349E7047435F034C00</vt:lpwstr>
  </property>
</Properties>
</file>